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71" r:id="rId8"/>
    <p:sldId id="272"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07-06-2022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07-06-2022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07-06-2022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07-06-2022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07-06-2022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07-06-2022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07-06-2022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07-06-2022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r>
              <a:rPr lang="en-IN" sz="3600" b="1" dirty="0" smtClean="0"/>
              <a:t>SPEARMAN’S TWO FACTOR THEORY</a:t>
            </a:r>
            <a:endParaRPr lang="en-IN" sz="3600" b="1" dirty="0" smtClean="0"/>
          </a:p>
          <a:p>
            <a:pPr algn="just"/>
            <a:r>
              <a:rPr lang="en-US" sz="3600" dirty="0" smtClean="0"/>
              <a:t>This theory was advocated by Spearman. According to him, each intellectual activity involves a general factor ‘g’ which represents the general mental energy or power that functions in person’s overall mental activities and a specific factor ‘s’ which belongs to it alone.</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endParaRPr lang="en-US" sz="3600" dirty="0" smtClean="0"/>
          </a:p>
          <a:p>
            <a:pPr algn="just"/>
            <a:r>
              <a:rPr lang="en-US" sz="3600" dirty="0" smtClean="0"/>
              <a:t>The factor ‘g’ is thus present in all specific activities. The total ability or intelligence ‘A’ of an individual, thus, will be expressed by the following equation:</a:t>
            </a:r>
          </a:p>
          <a:p>
            <a:pPr algn="just"/>
            <a:r>
              <a:rPr lang="en-US" sz="3600" dirty="0" smtClean="0"/>
              <a:t>		g </a:t>
            </a:r>
            <a:r>
              <a:rPr lang="en-US" sz="3600" dirty="0"/>
              <a:t>+ s</a:t>
            </a:r>
            <a:r>
              <a:rPr lang="en-US" sz="3600" baseline="-25000" dirty="0"/>
              <a:t>1</a:t>
            </a:r>
            <a:r>
              <a:rPr lang="en-US" sz="3600" dirty="0"/>
              <a:t> + s</a:t>
            </a:r>
            <a:r>
              <a:rPr lang="en-US" sz="3600" baseline="-25000" dirty="0"/>
              <a:t>2</a:t>
            </a:r>
            <a:r>
              <a:rPr lang="en-US" sz="3600" dirty="0"/>
              <a:t> + s</a:t>
            </a:r>
            <a:r>
              <a:rPr lang="en-US" sz="3600" baseline="-25000" dirty="0"/>
              <a:t>3</a:t>
            </a:r>
            <a:r>
              <a:rPr lang="en-US" sz="3600" dirty="0"/>
              <a:t> + … = A</a:t>
            </a:r>
            <a:endParaRPr lang="en-IN" sz="3600" dirty="0"/>
          </a:p>
          <a:p>
            <a:pPr algn="just"/>
            <a:r>
              <a:rPr lang="en-US" sz="3600" dirty="0" smtClean="0"/>
              <a:t> </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569066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According to Spearman every individual has one ‘g’ factor and some ‘s’ factors or specific abilities. The ‘g’ factor is always the same for the same person and the ‘s’ factor varies from tasks to tasks.  </a:t>
            </a:r>
          </a:p>
          <a:p>
            <a:pPr algn="just"/>
            <a:r>
              <a:rPr lang="en-US" sz="3600" dirty="0" smtClean="0"/>
              <a:t>Different individuals differ both in their ‘g’ as well as ‘s’ factor.</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13200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These two factors can be explained in the following ways: </a:t>
            </a:r>
          </a:p>
          <a:p>
            <a:pPr algn="just"/>
            <a:r>
              <a:rPr lang="en-US" sz="3600" b="1" dirty="0" smtClean="0"/>
              <a:t>1) ‘g’ factor</a:t>
            </a:r>
            <a:r>
              <a:rPr lang="en-US" sz="3600" dirty="0" smtClean="0"/>
              <a:t>: The factor ‘g’ or general ability represents the nature of intelligence. It is considered as playing some role in almost all human activities. Every individual has one ‘g’ factor and this factor determines his success in any field of knowledge.</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7876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The main characteristics of the ‘g’ factor are the following: </a:t>
            </a:r>
          </a:p>
          <a:p>
            <a:pPr marL="571500" indent="-571500" algn="just">
              <a:buFont typeface="Courier New" pitchFamily="49" charset="0"/>
              <a:buChar char="o"/>
            </a:pPr>
            <a:r>
              <a:rPr lang="en-US" sz="3600" dirty="0" smtClean="0"/>
              <a:t>It is inborn ability</a:t>
            </a:r>
          </a:p>
          <a:p>
            <a:pPr marL="571500" indent="-571500" algn="just">
              <a:buFont typeface="Courier New" pitchFamily="49" charset="0"/>
              <a:buChar char="o"/>
            </a:pPr>
            <a:r>
              <a:rPr lang="en-US" sz="3600" dirty="0" smtClean="0"/>
              <a:t>The amount of ‘g’ differs from person to person</a:t>
            </a:r>
          </a:p>
          <a:p>
            <a:pPr marL="571500" indent="-571500" algn="just">
              <a:buFont typeface="Courier New" pitchFamily="49" charset="0"/>
              <a:buChar char="o"/>
            </a:pPr>
            <a:r>
              <a:rPr lang="en-US" sz="3600" dirty="0" smtClean="0"/>
              <a:t>It is used in every life activity</a:t>
            </a:r>
          </a:p>
          <a:p>
            <a:pPr marL="571500" indent="-571500" algn="just">
              <a:buFont typeface="Courier New" pitchFamily="49" charset="0"/>
              <a:buChar char="o"/>
            </a:pPr>
            <a:r>
              <a:rPr lang="en-US" sz="3600" dirty="0" smtClean="0"/>
              <a:t>Greater the ‘g’ in an individual greater the success in life</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65144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just"/>
            <a:r>
              <a:rPr lang="en-US" sz="3600" b="1" dirty="0" smtClean="0"/>
              <a:t>2) ‘s’ factor</a:t>
            </a:r>
            <a:r>
              <a:rPr lang="en-US" sz="3600" dirty="0" smtClean="0"/>
              <a:t>: There is more than one specific factor in an individual. The main characteristics of ‘s’ factor are as follows:</a:t>
            </a:r>
          </a:p>
          <a:p>
            <a:pPr marL="571500" indent="-571500" algn="just">
              <a:buFont typeface="Courier New" pitchFamily="49" charset="0"/>
              <a:buChar char="o"/>
            </a:pPr>
            <a:r>
              <a:rPr lang="en-US" sz="3600" dirty="0" smtClean="0"/>
              <a:t>It is not inborn and is learned and acquired in the environment</a:t>
            </a:r>
          </a:p>
          <a:p>
            <a:pPr marL="571500" indent="-571500" algn="just">
              <a:buFont typeface="Courier New" pitchFamily="49" charset="0"/>
              <a:buChar char="o"/>
            </a:pPr>
            <a:r>
              <a:rPr lang="en-US" sz="3600" dirty="0" smtClean="0"/>
              <a:t>It varies from activity to activity in the same individual</a:t>
            </a:r>
          </a:p>
          <a:p>
            <a:pPr marL="571500" indent="-571500" algn="just">
              <a:buFont typeface="Courier New" pitchFamily="49" charset="0"/>
              <a:buChar char="o"/>
            </a:pPr>
            <a:r>
              <a:rPr lang="en-US" sz="3600" dirty="0" smtClean="0"/>
              <a:t>Individuals differ in the amount of ‘s’ ability</a:t>
            </a:r>
          </a:p>
          <a:p>
            <a:pPr marL="571500" indent="-571500" algn="just">
              <a:buFont typeface="Courier New" pitchFamily="49" charset="0"/>
              <a:buChar char="o"/>
            </a:pPr>
            <a:r>
              <a:rPr lang="en-US" sz="3600" dirty="0" smtClean="0"/>
              <a:t>There may be several ‘s’ factors in an individual</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086248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Criticism</a:t>
            </a:r>
          </a:p>
          <a:p>
            <a:pPr algn="just"/>
            <a:r>
              <a:rPr lang="en-US" sz="3600" dirty="0" smtClean="0"/>
              <a:t>This two factor theory of Spearman has been criticized on various grounds: </a:t>
            </a:r>
          </a:p>
          <a:p>
            <a:pPr algn="just"/>
            <a:r>
              <a:rPr lang="en-US" sz="3600" b="1" dirty="0" smtClean="0"/>
              <a:t>1) </a:t>
            </a:r>
            <a:r>
              <a:rPr lang="en-US" sz="3600" dirty="0" smtClean="0"/>
              <a:t>Spearman held that intelligence may be expressed in terms of two factors, but as we have seen that, there are not only two but several factors (</a:t>
            </a:r>
            <a:r>
              <a:rPr lang="en-US" sz="3600" dirty="0"/>
              <a:t>g + s</a:t>
            </a:r>
            <a:r>
              <a:rPr lang="en-US" sz="3600" baseline="-25000" dirty="0"/>
              <a:t>1</a:t>
            </a:r>
            <a:r>
              <a:rPr lang="en-US" sz="3600" dirty="0"/>
              <a:t> + s</a:t>
            </a:r>
            <a:r>
              <a:rPr lang="en-US" sz="3600" baseline="-25000" dirty="0"/>
              <a:t>2</a:t>
            </a:r>
            <a:r>
              <a:rPr lang="en-US" sz="3600" dirty="0"/>
              <a:t> + s</a:t>
            </a:r>
            <a:r>
              <a:rPr lang="en-US" sz="3600" baseline="-25000" dirty="0"/>
              <a:t>3</a:t>
            </a:r>
            <a:r>
              <a:rPr lang="en-US" sz="3600" dirty="0"/>
              <a:t> + </a:t>
            </a:r>
            <a:r>
              <a:rPr lang="en-US" sz="3600" dirty="0" smtClean="0"/>
              <a:t>…)</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304861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endParaRPr lang="en-US" sz="3600" b="1" dirty="0" smtClean="0"/>
          </a:p>
          <a:p>
            <a:pPr algn="just"/>
            <a:r>
              <a:rPr lang="en-US" sz="3600" b="1" dirty="0" smtClean="0"/>
              <a:t>2) </a:t>
            </a:r>
            <a:r>
              <a:rPr lang="en-US" sz="3600" dirty="0" smtClean="0"/>
              <a:t>According to Spearman, each job requires some specific ability. This view was untenable as it implied that there is nothing common to different jobs except a general factor and professions such as those of nurses, compounders and doctors could not be put in one group. </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936022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74</TotalTime>
  <Words>444</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9</cp:revision>
  <dcterms:created xsi:type="dcterms:W3CDTF">2022-05-04T13:13:15Z</dcterms:created>
  <dcterms:modified xsi:type="dcterms:W3CDTF">2022-06-07T14:49:04Z</dcterms:modified>
</cp:coreProperties>
</file>