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E67D4-6626-4F46-84CA-D81860CEFCD3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17158-8335-4CFA-A960-6270A0512C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38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17158-8335-4CFA-A960-6270A0512C2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847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9542E8-4930-42B3-A3B6-89385264B361}" type="datetimeFigureOut">
              <a:rPr lang="en-IN" smtClean="0"/>
              <a:t>23-05-2022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1EEB40-46CF-48E5-86DB-3BEF2F4F2074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Childhood Social Adjustment Problems: Prevention and Correction</a:t>
            </a: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996952"/>
            <a:ext cx="8640960" cy="374441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Childhood is that period of development whereby a child gains various experiences, learns and grows, expands his understanding on different aspects of physical, mental, social, moral and aesthetic life.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2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But as he grows and develops, some problems may arise in his social adjustment such as shyness, hesitation, jealousy, etc.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Such aspects of </a:t>
            </a:r>
            <a:r>
              <a:rPr lang="en-US" sz="3200" dirty="0" err="1" smtClean="0"/>
              <a:t>behaviour</a:t>
            </a:r>
            <a:r>
              <a:rPr lang="en-US" sz="3200" dirty="0" smtClean="0"/>
              <a:t> of the child spoils his personality and he cannot overcome the realities as well as negativities of social situations.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Therefore, it is necessary to guide and prevent the child from social maladjustment and instead, build in him confidence, will-power and positivity.</a:t>
            </a:r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78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Some ways to prevent and correct social adjustment problems of children are as follows: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a) The environment, both at home and school should be rich, enjoyable and constructive.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b) Several character-building activities must be initiated. Children must be taught the qualities of punctuality, discipline, loyalty, humility, integrity, compassion, co-operation, etc.</a:t>
            </a:r>
            <a:endParaRPr lang="en-US" sz="3200" dirty="0" smtClean="0"/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c) Children need to be trained and taught in some of the common activities of the community. In other words, children must be taught the art of community living.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d) Group-games, group-activities, group-outings and </a:t>
            </a:r>
            <a:r>
              <a:rPr lang="en-US" sz="3200" dirty="0" err="1" smtClean="0"/>
              <a:t>programmes</a:t>
            </a:r>
            <a:r>
              <a:rPr lang="en-US" sz="3200" dirty="0" smtClean="0"/>
              <a:t> need to be arranged by the school, family and society so that children can inhibit their shyness, hesitation and jealousy.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17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e) Every social agency should take measures for intellectual development of the children. Their powers of reasoning, right thinking, logical understanding, analytic thinking, synthetic thinking, etc.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f) Nature education should be included in the primary level </a:t>
            </a:r>
            <a:r>
              <a:rPr lang="en-US" sz="3200" dirty="0" err="1" smtClean="0"/>
              <a:t>curricullum</a:t>
            </a:r>
            <a:r>
              <a:rPr lang="en-US" sz="3200" dirty="0" smtClean="0"/>
              <a:t>. This will develop open-mindedness of the children and they will be able to comprehend things in a broader way.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90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g) Tactful and careful supervision of child to keep him away from bad company.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h) By involving children in creative activities whether at school or at home.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i) Some opportunities for </a:t>
            </a:r>
            <a:r>
              <a:rPr lang="en-US" sz="3200" dirty="0" err="1" smtClean="0"/>
              <a:t>theoritical</a:t>
            </a:r>
            <a:r>
              <a:rPr lang="en-US" sz="3200" dirty="0" smtClean="0"/>
              <a:t> sessions as well as practical social works should be provided to children for the development of social and human qualities.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84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j) Appropriate facilities for sports and games should be provided for children so that they learn and grow healthy.</a:t>
            </a:r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k) Moral, ethical and spiritual knowledge must be imparted to children.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l) Encouragement for good deeds and refraining from bad deeds also help in developing constructive social adjustments </a:t>
            </a:r>
            <a:r>
              <a:rPr lang="en-US" sz="3200" smtClean="0"/>
              <a:t>among children.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08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6336704"/>
          </a:xfrm>
        </p:spPr>
        <p:txBody>
          <a:bodyPr/>
          <a:lstStyle/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YOU</a:t>
            </a:r>
            <a:r>
              <a:rPr lang="en-US" sz="3200" dirty="0" smtClean="0"/>
              <a:t> 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6732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431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    Childhood Social Adjustment Problems: Prevention and Correction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Motivation: Meaning and Role</dc:title>
  <dc:creator>Leela Ram Newar</dc:creator>
  <cp:lastModifiedBy>Leela Ram Newar</cp:lastModifiedBy>
  <cp:revision>13</cp:revision>
  <dcterms:created xsi:type="dcterms:W3CDTF">2022-05-10T14:04:37Z</dcterms:created>
  <dcterms:modified xsi:type="dcterms:W3CDTF">2022-05-23T16:39:28Z</dcterms:modified>
</cp:coreProperties>
</file>