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6" y="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0A7C01-0DF1-4E24-8C82-5E582588AE05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DD5260-CF13-4487-84F8-94047DFF198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4401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DEPARTMENT OF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3152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TOPIC :-</a:t>
            </a:r>
            <a:r>
              <a:rPr lang="en-US" sz="2400" b="1" dirty="0" smtClean="0">
                <a:solidFill>
                  <a:schemeClr val="tx1"/>
                </a:solidFill>
              </a:rPr>
              <a:t>Institutions </a:t>
            </a:r>
            <a:r>
              <a:rPr lang="en-US" sz="2400" b="1" dirty="0">
                <a:solidFill>
                  <a:schemeClr val="tx1"/>
                </a:solidFill>
              </a:rPr>
              <a:t>of Indigenous </a:t>
            </a:r>
            <a:r>
              <a:rPr lang="en-US" sz="2400" b="1" dirty="0" smtClean="0">
                <a:solidFill>
                  <a:schemeClr val="tx1"/>
                </a:solidFill>
              </a:rPr>
              <a:t>System of </a:t>
            </a:r>
            <a:r>
              <a:rPr lang="en-US" sz="2400" b="1" dirty="0">
                <a:solidFill>
                  <a:schemeClr val="tx1"/>
                </a:solidFill>
              </a:rPr>
              <a:t>Education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48768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ANIMA DOLEY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ASSISTANT PROFESSOR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DEPARTMENT OF EDUCATION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SILAPATHAR COLLEGE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Institutions of Indigenous System of Education </a:t>
            </a:r>
          </a:p>
          <a:p>
            <a:pPr algn="just"/>
            <a:r>
              <a:rPr lang="en-US" sz="2000" dirty="0"/>
              <a:t>Indigenous Education were the ancient Indian education systems comprising of the Vedic era, Buddhist </a:t>
            </a:r>
            <a:r>
              <a:rPr lang="en-US" sz="2000" dirty="0" smtClean="0"/>
              <a:t>era </a:t>
            </a:r>
            <a:r>
              <a:rPr lang="en-US" sz="2000" dirty="0"/>
              <a:t>and Islamic </a:t>
            </a:r>
            <a:r>
              <a:rPr lang="en-US" sz="2000" dirty="0" smtClean="0"/>
              <a:t>era </a:t>
            </a:r>
            <a:r>
              <a:rPr lang="en-US" sz="2000" dirty="0"/>
              <a:t>and was </a:t>
            </a:r>
            <a:r>
              <a:rPr lang="en-US" sz="2000" dirty="0" smtClean="0"/>
              <a:t>prevalent </a:t>
            </a:r>
            <a:r>
              <a:rPr lang="en-US" sz="2000" dirty="0"/>
              <a:t>before the coming of the British in India. </a:t>
            </a:r>
            <a:r>
              <a:rPr lang="en-US" sz="2000" dirty="0" smtClean="0"/>
              <a:t>Some of </a:t>
            </a:r>
            <a:r>
              <a:rPr lang="en-US" sz="2000" dirty="0"/>
              <a:t>the Institution that prevalent during that period are </a:t>
            </a:r>
            <a:r>
              <a:rPr lang="en-US" sz="2000" dirty="0" smtClean="0"/>
              <a:t>mentioned below.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r>
              <a:rPr lang="en-US" sz="3200" dirty="0" smtClean="0">
                <a:solidFill>
                  <a:srgbClr val="0070C0"/>
                </a:solidFill>
              </a:rPr>
              <a:t>Gurukula System</a:t>
            </a:r>
            <a:r>
              <a:rPr lang="en-US" sz="3200" dirty="0">
                <a:solidFill>
                  <a:srgbClr val="0070C0"/>
                </a:solidFill>
              </a:rPr>
              <a:t>: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/>
              <a:t>A </a:t>
            </a:r>
            <a:r>
              <a:rPr lang="en-US" sz="2000" dirty="0" smtClean="0"/>
              <a:t>Gurukula is </a:t>
            </a:r>
            <a:r>
              <a:rPr lang="en-US" sz="2000" dirty="0"/>
              <a:t>a types of education system in </a:t>
            </a:r>
            <a:r>
              <a:rPr lang="en-US" sz="2000" dirty="0" smtClean="0"/>
              <a:t>Vedic </a:t>
            </a:r>
            <a:r>
              <a:rPr lang="en-US" sz="2000" dirty="0"/>
              <a:t>period.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/>
              <a:t>Gurukula means the family of the teachers.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/>
              <a:t>The main aim of Gurukula was to give the students and opportunity to </a:t>
            </a:r>
            <a:r>
              <a:rPr lang="en-US" sz="2000" dirty="0" smtClean="0"/>
              <a:t>mould his </a:t>
            </a:r>
            <a:r>
              <a:rPr lang="en-US" sz="2000" dirty="0"/>
              <a:t>life </a:t>
            </a:r>
            <a:r>
              <a:rPr lang="en-US" sz="2000" dirty="0" smtClean="0"/>
              <a:t> and </a:t>
            </a:r>
            <a:r>
              <a:rPr lang="en-US" sz="2000" dirty="0"/>
              <a:t>character on the ideals of his teacher by living in close contact with him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3000"/>
            <a:ext cx="7848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Monastery</a:t>
            </a:r>
            <a:r>
              <a:rPr lang="en-US" sz="3600" dirty="0">
                <a:solidFill>
                  <a:srgbClr val="0070C0"/>
                </a:solidFill>
              </a:rPr>
              <a:t>: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The education institution of the Buddhist Era were known as Monastery.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Students ( </a:t>
            </a:r>
            <a:r>
              <a:rPr lang="en-US" sz="2400" dirty="0" smtClean="0"/>
              <a:t>Bhikshus or Monks) and </a:t>
            </a:r>
            <a:r>
              <a:rPr lang="en-US" sz="2400" dirty="0"/>
              <a:t>the teachers </a:t>
            </a:r>
            <a:endParaRPr lang="en-US" sz="2400" dirty="0" smtClean="0"/>
          </a:p>
          <a:p>
            <a:pPr lvl="0"/>
            <a:r>
              <a:rPr lang="en-US" sz="2400" dirty="0" smtClean="0"/>
              <a:t>( </a:t>
            </a:r>
            <a:r>
              <a:rPr lang="en-US" sz="2400" dirty="0"/>
              <a:t>Upadhyaya) live together in the Monasteries.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Only Bhikshus could receive education in a Monastery. Nalanda was one such Buddhist Monastery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600200"/>
            <a:ext cx="7315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Tols: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Tols were centres of higher education for the Hindus, equivalent to the present day Colleges.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The teachers were in-charge of the administration of the tols.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The tols were usually open by the renowned teacher at their own residence.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They were manage by donations by the king, the royal people and also the common people.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78486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Namghar: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“Namghar” means house of prayer.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Namghar </a:t>
            </a:r>
            <a:r>
              <a:rPr lang="en-US" sz="2400" dirty="0"/>
              <a:t>were established in the 16</a:t>
            </a:r>
            <a:r>
              <a:rPr lang="en-US" sz="2400" baseline="30000" dirty="0"/>
              <a:t>th</a:t>
            </a:r>
            <a:r>
              <a:rPr lang="en-US" sz="2400" dirty="0"/>
              <a:t> century in Assam by Sankardev as community development </a:t>
            </a:r>
            <a:r>
              <a:rPr lang="en-US" sz="2400" dirty="0" smtClean="0"/>
              <a:t>centres </a:t>
            </a:r>
            <a:r>
              <a:rPr lang="en-US" sz="2400" dirty="0"/>
              <a:t>and it has been since functioning till date.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These institutions are </a:t>
            </a:r>
            <a:r>
              <a:rPr lang="en-US" sz="2400" dirty="0" smtClean="0"/>
              <a:t>managed </a:t>
            </a:r>
            <a:r>
              <a:rPr lang="en-US" sz="2400" dirty="0"/>
              <a:t>by the village people themselves.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They also act as </a:t>
            </a:r>
            <a:r>
              <a:rPr lang="en-US" sz="2400" dirty="0" smtClean="0"/>
              <a:t>centres </a:t>
            </a:r>
            <a:r>
              <a:rPr lang="en-US" sz="2400" dirty="0"/>
              <a:t>of social education were village people learn about the virtues of </a:t>
            </a:r>
            <a:r>
              <a:rPr lang="en-US" sz="2400" dirty="0" smtClean="0"/>
              <a:t>life </a:t>
            </a:r>
            <a:r>
              <a:rPr lang="en-US" sz="2400" dirty="0"/>
              <a:t>by listening to the recitation, discussions and interpretation of our great epics like ‘ Kirtan’ and ‘Bhagawat Gita’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The Namghar also organise “Bhaona” a special dramatic show , based on the stories from the Ramayana and Mahabharata.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7772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Maktabs</a:t>
            </a:r>
            <a:r>
              <a:rPr lang="en-US" sz="3600" dirty="0">
                <a:solidFill>
                  <a:srgbClr val="0070C0"/>
                </a:solidFill>
              </a:rPr>
              <a:t>: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Maktabs were educational institutions that provided primary education during the Islamic period 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The Maktabs were attached to Mosques.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Religious education was provided to children by the Maulabi.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They were also given knowledge of the Arabic letters and </a:t>
            </a:r>
            <a:r>
              <a:rPr lang="en-US" sz="2400" dirty="0" smtClean="0"/>
              <a:t>numbers ,arithmetic, method </a:t>
            </a:r>
            <a:r>
              <a:rPr lang="en-US" sz="2400" dirty="0"/>
              <a:t>of conservation and art of writing.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Madrasas: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Madrasas were centers of higher education in the Islamic era.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The term “ Madrasah” is derived from an Arabic word “ Dars” which means a lecture or a lesson.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The Method of teaching was mainly oral and so the teachers adapted lecture method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956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lgerian" pitchFamily="82" charset="0"/>
              </a:rPr>
              <a:t>THANKS YOU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446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DEPARTMENT OF EDUCATION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EDUCATION</dc:title>
  <dc:creator>DAD &amp; MOM</dc:creator>
  <cp:lastModifiedBy>DAD &amp; MOM</cp:lastModifiedBy>
  <cp:revision>10</cp:revision>
  <dcterms:created xsi:type="dcterms:W3CDTF">2022-05-06T14:19:32Z</dcterms:created>
  <dcterms:modified xsi:type="dcterms:W3CDTF">2022-05-06T15:37:05Z</dcterms:modified>
</cp:coreProperties>
</file>