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AFBD1-0DEA-4A03-9238-7338B48FC5E6}"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FBD1-0DEA-4A03-9238-7338B48FC5E6}"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FBD1-0DEA-4A03-9238-7338B48FC5E6}"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FBD1-0DEA-4A03-9238-7338B48FC5E6}"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AFBD1-0DEA-4A03-9238-7338B48FC5E6}"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AFBD1-0DEA-4A03-9238-7338B48FC5E6}"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AFBD1-0DEA-4A03-9238-7338B48FC5E6}"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AFBD1-0DEA-4A03-9238-7338B48FC5E6}"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AFBD1-0DEA-4A03-9238-7338B48FC5E6}"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AFBD1-0DEA-4A03-9238-7338B48FC5E6}"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AFBD1-0DEA-4A03-9238-7338B48FC5E6}"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5D8DE-E557-4C63-B251-857531528A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AFBD1-0DEA-4A03-9238-7338B48FC5E6}" type="datetimeFigureOut">
              <a:rPr lang="en-US" smtClean="0"/>
              <a:pPr/>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5D8DE-E557-4C63-B251-857531528A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imple.wikipedia.org/wiki/Radical_feminis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imple.wikipedia.org/wiki/Feminism" TargetMode="External"/><Relationship Id="rId2" Type="http://schemas.openxmlformats.org/officeDocument/2006/relationships/hyperlink" Target="https://simple.wikipedia.org/wiki/Camille_Pagli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imple.wikipedia.org/w/index.php?title=Unconscious_bias_training&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simple.wikipedia.org/wiki/Military" TargetMode="External"/><Relationship Id="rId3" Type="http://schemas.openxmlformats.org/officeDocument/2006/relationships/hyperlink" Target="https://simple.wikipedia.org/wiki/Feminism" TargetMode="External"/><Relationship Id="rId7" Type="http://schemas.openxmlformats.org/officeDocument/2006/relationships/hyperlink" Target="https://simple.wikipedia.org/w/index.php?title=Toxic_femininity&amp;action=edit&amp;redlink=1" TargetMode="External"/><Relationship Id="rId2" Type="http://schemas.openxmlformats.org/officeDocument/2006/relationships/hyperlink" Target="https://simple.wikipedia.org/wiki/Law" TargetMode="External"/><Relationship Id="rId1" Type="http://schemas.openxmlformats.org/officeDocument/2006/relationships/slideLayout" Target="../slideLayouts/slideLayout2.xml"/><Relationship Id="rId6" Type="http://schemas.openxmlformats.org/officeDocument/2006/relationships/hyperlink" Target="https://simple.wikipedia.org/wiki/Divorce" TargetMode="External"/><Relationship Id="rId5" Type="http://schemas.openxmlformats.org/officeDocument/2006/relationships/hyperlink" Target="https://simple.wikipedia.org/wiki/Child_custody" TargetMode="External"/><Relationship Id="rId4" Type="http://schemas.openxmlformats.org/officeDocument/2006/relationships/hyperlink" Target="https://simple.wikipedia.org/wiki/Extremis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imple.wikipedia.org/wiki/20th_century" TargetMode="External"/><Relationship Id="rId13" Type="http://schemas.openxmlformats.org/officeDocument/2006/relationships/hyperlink" Target="https://simple.wikipedia.org/wiki/Suicide" TargetMode="External"/><Relationship Id="rId3" Type="http://schemas.openxmlformats.org/officeDocument/2006/relationships/hyperlink" Target="https://simple.wikipedia.org/wiki/Philosophy" TargetMode="External"/><Relationship Id="rId7" Type="http://schemas.openxmlformats.org/officeDocument/2006/relationships/hyperlink" Target="https://simple.wikipedia.org/wiki/John_Stuart_Mill" TargetMode="External"/><Relationship Id="rId12" Type="http://schemas.openxmlformats.org/officeDocument/2006/relationships/hyperlink" Target="https://simple.wikipedia.org/wiki/Universal_suffrage" TargetMode="External"/><Relationship Id="rId2" Type="http://schemas.openxmlformats.org/officeDocument/2006/relationships/hyperlink" Target="https://simple.wikipedia.org/wiki/Human_rights" TargetMode="External"/><Relationship Id="rId16" Type="http://schemas.openxmlformats.org/officeDocument/2006/relationships/hyperlink" Target="https://simple.wikipedia.org/wiki/Michele_Bachmann" TargetMode="External"/><Relationship Id="rId1" Type="http://schemas.openxmlformats.org/officeDocument/2006/relationships/slideLayout" Target="../slideLayouts/slideLayout2.xml"/><Relationship Id="rId6" Type="http://schemas.openxmlformats.org/officeDocument/2006/relationships/hyperlink" Target="https://simple.wikipedia.org/wiki/Mary_Wollstonecraft" TargetMode="External"/><Relationship Id="rId11" Type="http://schemas.openxmlformats.org/officeDocument/2006/relationships/hyperlink" Target="https://simple.wikipedia.org/wiki/List_of_feminists" TargetMode="External"/><Relationship Id="rId5" Type="http://schemas.openxmlformats.org/officeDocument/2006/relationships/hyperlink" Target="https://simple.wikipedia.org/wiki/19th_century" TargetMode="External"/><Relationship Id="rId15" Type="http://schemas.openxmlformats.org/officeDocument/2006/relationships/hyperlink" Target="https://simple.wikipedia.org/wiki/Sarah_Palin" TargetMode="External"/><Relationship Id="rId10" Type="http://schemas.openxmlformats.org/officeDocument/2006/relationships/hyperlink" Target="https://simple.wikipedia.org/wiki/Democracy" TargetMode="External"/><Relationship Id="rId4" Type="http://schemas.openxmlformats.org/officeDocument/2006/relationships/hyperlink" Target="https://simple.wikipedia.org/wiki/18th_century" TargetMode="External"/><Relationship Id="rId9" Type="http://schemas.openxmlformats.org/officeDocument/2006/relationships/hyperlink" Target="https://simple.wikipedia.org/wiki/Vote" TargetMode="External"/><Relationship Id="rId14" Type="http://schemas.openxmlformats.org/officeDocument/2006/relationships/hyperlink" Target="https://simple.wikipedia.org/wiki/Margaret_Thatcher"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simple.wikipedia.org/wiki/Feminis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imple.wikipedia.org/wiki/Femini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imple.wikipedia.org/wiki/Feminism" TargetMode="External"/><Relationship Id="rId2" Type="http://schemas.openxmlformats.org/officeDocument/2006/relationships/hyperlink" Target="https://simple.wikipedia.org/wiki/Simone_de_Beauvoi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imple.wikipedia.org/wiki/Feminism" TargetMode="External"/><Relationship Id="rId2" Type="http://schemas.openxmlformats.org/officeDocument/2006/relationships/hyperlink" Target="https://simple.wikipedia.org/wiki/Intersectionali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imple.wikipedia.org/w/index.php?title=Masculinism&amp;action=edit&amp;redlink=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imple.wikipedia.org/wiki/Feminis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t>FEMINISM</a:t>
            </a:r>
            <a:endParaRPr lang="en-US" dirty="0"/>
          </a:p>
        </p:txBody>
      </p:sp>
      <p:sp>
        <p:nvSpPr>
          <p:cNvPr id="3" name="Subtitle 2"/>
          <p:cNvSpPr>
            <a:spLocks noGrp="1"/>
          </p:cNvSpPr>
          <p:nvPr>
            <p:ph type="subTitle" idx="1"/>
          </p:nvPr>
        </p:nvSpPr>
        <p:spPr>
          <a:xfrm>
            <a:off x="1371600" y="2286000"/>
            <a:ext cx="6400800" cy="3352800"/>
          </a:xfrm>
        </p:spPr>
        <p:txBody>
          <a:bodyPr>
            <a:normAutofit fontScale="77500" lnSpcReduction="20000"/>
          </a:bodyPr>
          <a:lstStyle/>
          <a:p>
            <a:r>
              <a:rPr lang="en-US" b="1" dirty="0" smtClean="0">
                <a:solidFill>
                  <a:schemeClr val="tx1"/>
                </a:solidFill>
              </a:rPr>
              <a:t>Feminism</a:t>
            </a:r>
            <a:r>
              <a:rPr lang="en-US" dirty="0" smtClean="0">
                <a:solidFill>
                  <a:schemeClr val="tx1"/>
                </a:solidFill>
              </a:rPr>
              <a:t> is a social, political, and economic movement. Feminism is about changing the way that people see male and female rights (mainly female), and campaigning for equal ones. Somebody who follows feminism is called a feminist.</a:t>
            </a:r>
          </a:p>
          <a:p>
            <a:r>
              <a:rPr lang="en-US" dirty="0" smtClean="0">
                <a:solidFill>
                  <a:schemeClr val="tx1"/>
                </a:solidFill>
              </a:rPr>
              <a:t>Feminism began in the 18th century with the Enlightenment. The controversy over the differences between the genders led to the discussion of equality.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smtClean="0"/>
              <a:t>Radical feminism</a:t>
            </a:r>
          </a:p>
          <a:p>
            <a:r>
              <a:rPr lang="en-US" dirty="0" smtClean="0">
                <a:hlinkClick r:id="rId2" tooltip="Radical feminism"/>
              </a:rPr>
              <a:t>Radical feminism</a:t>
            </a:r>
            <a:r>
              <a:rPr lang="en-US" dirty="0" smtClean="0"/>
              <a:t>, particularly in the USA, developed from the civil rights and new left clusters. Radical feminists were largely fed up with the male-dominated left wing radicalism and formed the Women's Liberation Movement. This movement was formed in order to create woman-centered politics and to escape from male-oriented politics. They believed this could only be done in a safe women-only space, and this led to the policy of separatism for which radical feminism is best known for. Radical feminists are often misunderstood and seen as "man-hating" because of the way their women-oriented politics seem to reject male input.</a:t>
            </a:r>
          </a:p>
          <a:p>
            <a:r>
              <a:rPr lang="en-US" b="1" dirty="0" smtClean="0"/>
              <a:t>Evangelical feminism</a:t>
            </a:r>
          </a:p>
          <a:p>
            <a:r>
              <a:rPr lang="en-US" dirty="0" smtClean="0"/>
              <a:t>Evangelical feminism or 'Christian feminism' was developed from religious movements. Evangelical feminists work to protect and spiritually reform those who need it, such as women and children from outside the church. These feminists believe that everyone is equal under one God and strive to bring that equality to the church and their individual lives.</a:t>
            </a:r>
          </a:p>
          <a:p>
            <a:endParaRPr lang="en-US" b="1"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r>
              <a:rPr lang="en-US" b="1" dirty="0" smtClean="0"/>
              <a:t>Equality feminism</a:t>
            </a:r>
            <a:r>
              <a:rPr lang="en-US" dirty="0" smtClean="0"/>
              <a:t> Equality feminism is a subsection of the feminist movement. Equality feminism's focus on the similarities between the sexes is on the basis that men and women's abilities are indistinguishable from their biology. This type of feminism encourages the broadening of horizons, encouraging women to look beyond the home. Its ultimate goal is for the sexes to be completely equal in every part of life.</a:t>
            </a:r>
          </a:p>
          <a:p>
            <a:r>
              <a:rPr lang="en-US" b="1" dirty="0" smtClean="0"/>
              <a:t>New feminism</a:t>
            </a:r>
          </a:p>
          <a:p>
            <a:r>
              <a:rPr lang="en-US" dirty="0" smtClean="0"/>
              <a:t>New feminism is a philosophy similar to equality feminism. It focuses on how the differences between men and women complement each other, rather than one sex's biology causing a superiority over the other. New feminism, unlike equality feminism, recognizes the different strengths and roles given to men and women. New feminism advocates for equality in how men and women are treated in their individual roles in society. Its basic concept is the emphasis placed on important differences being biological rather than cultural. Women should be supported as child bearers, both economically and culturally, but this should not be a role that is forced upon them. The main aim is to emphasize the importance of women and men as individuals and that in all senses (legal, social, economic), they should be equal despite their natural differences.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Global feminist thought</a:t>
            </a:r>
          </a:p>
          <a:p>
            <a:r>
              <a:rPr lang="en-US" dirty="0" smtClean="0"/>
              <a:t>Global Feminist Thought is primarily the movement of women's rights on a global scale. Women are impacted in different communities around the world and have common problems they face on a day-to-day basis; usually at home or in the work force. Although different cultural locations have different experiences that will shape their experiences and perceptions, they have common themes. Global feminists tend to focus on nationality (like race, gender and class) and they reach out to help those in developing and third world countries, as well as address oppression created through histories of colonialism and imperialism. It works to end capitalism, imperialism, sexism and racism, along with having everyone considered equal on a global view. It encourages feminists to confront the problems they are facing and reach out for help, as they are not the only ones experiencing that particular problem.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Lean-In Feminism</a:t>
            </a:r>
          </a:p>
          <a:p>
            <a:r>
              <a:rPr lang="en-US" dirty="0" smtClean="0"/>
              <a:t>Lean-In Feminism is an approach were women act and behave in a toxic manner and justify their actions by messaging if a man behaved the same way they did, he wouldn’t get called out on it. Elizabeth Holmes, founder of </a:t>
            </a:r>
            <a:r>
              <a:rPr lang="en-US" dirty="0" err="1" smtClean="0"/>
              <a:t>Theranos</a:t>
            </a:r>
            <a:r>
              <a:rPr lang="en-US" dirty="0" smtClean="0"/>
              <a:t>; Ellen DeGeneres of Ellen DeGeneres Show; Amy </a:t>
            </a:r>
            <a:r>
              <a:rPr lang="en-US" dirty="0" err="1" smtClean="0"/>
              <a:t>Klobuchar</a:t>
            </a:r>
            <a:r>
              <a:rPr lang="en-US" dirty="0" smtClean="0"/>
              <a:t>, American senator; Chelsea Handler, American comedian; Zoe </a:t>
            </a:r>
            <a:r>
              <a:rPr lang="en-US" dirty="0" err="1" smtClean="0"/>
              <a:t>Sugg</a:t>
            </a:r>
            <a:r>
              <a:rPr lang="en-US" dirty="0" smtClean="0"/>
              <a:t>, YouTube </a:t>
            </a:r>
            <a:r>
              <a:rPr lang="en-US" dirty="0" err="1" smtClean="0"/>
              <a:t>vlogger</a:t>
            </a:r>
            <a:r>
              <a:rPr lang="en-US" dirty="0" smtClean="0"/>
              <a:t> etc are considered to be prime examples. This is a negative idea of empowerment seen in social movements that posits women in power are unimpeachable and immune to feminist critique, simply by virtue of the fact that they have achieved such high positions. It is hard to distinguish people of this approach from supportive feminists, because they often cloak themselves with publicity stunts of advocating for all women in order to maintain their hegemony within a </a:t>
            </a:r>
            <a:r>
              <a:rPr lang="en-US" dirty="0" err="1" smtClean="0"/>
              <a:t>kyriarchal</a:t>
            </a:r>
            <a:r>
              <a:rPr lang="en-US" dirty="0" smtClean="0"/>
              <a:t> system.</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Anti-feminism</a:t>
            </a:r>
          </a:p>
          <a:p>
            <a:r>
              <a:rPr lang="en-US" dirty="0" smtClean="0"/>
              <a:t>Writers such as </a:t>
            </a:r>
            <a:r>
              <a:rPr lang="en-US" dirty="0" smtClean="0">
                <a:hlinkClick r:id="rId2" tooltip="Camille Paglia"/>
              </a:rPr>
              <a:t>Camille </a:t>
            </a:r>
            <a:r>
              <a:rPr lang="en-US" dirty="0" err="1" smtClean="0">
                <a:hlinkClick r:id="rId2" tooltip="Camille Paglia"/>
              </a:rPr>
              <a:t>Paglia</a:t>
            </a:r>
            <a:r>
              <a:rPr lang="en-US" dirty="0" smtClean="0"/>
              <a:t>, Christina Hoff </a:t>
            </a:r>
            <a:r>
              <a:rPr lang="en-US" dirty="0" err="1" smtClean="0"/>
              <a:t>Sommers</a:t>
            </a:r>
            <a:r>
              <a:rPr lang="en-US" dirty="0" smtClean="0"/>
              <a:t>, Jean </a:t>
            </a:r>
            <a:r>
              <a:rPr lang="en-US" dirty="0" err="1" smtClean="0"/>
              <a:t>Bethke</a:t>
            </a:r>
            <a:r>
              <a:rPr lang="en-US" dirty="0" smtClean="0"/>
              <a:t> </a:t>
            </a:r>
            <a:r>
              <a:rPr lang="en-US" dirty="0" err="1" smtClean="0"/>
              <a:t>Elshtain</a:t>
            </a:r>
            <a:r>
              <a:rPr lang="en-US" dirty="0" smtClean="0"/>
              <a:t>, Elizabeth Fox-Genovese and Daphne </a:t>
            </a:r>
            <a:r>
              <a:rPr lang="en-US" dirty="0" err="1" smtClean="0"/>
              <a:t>Patai</a:t>
            </a:r>
            <a:r>
              <a:rPr lang="en-US" dirty="0" smtClean="0"/>
              <a:t> oppose some forms of feminism, though they identify as feminists. They argue, for example, that feminism often promotes </a:t>
            </a:r>
            <a:r>
              <a:rPr lang="en-US" dirty="0" err="1" smtClean="0"/>
              <a:t>misandry</a:t>
            </a:r>
            <a:r>
              <a:rPr lang="en-US" dirty="0" smtClean="0"/>
              <a:t> (hatred of men) and the elevation of women's interests above men's, and criticize radical feminist positions as harmful to both men and women. Daphne </a:t>
            </a:r>
            <a:r>
              <a:rPr lang="en-US" dirty="0" err="1" smtClean="0"/>
              <a:t>Patai</a:t>
            </a:r>
            <a:r>
              <a:rPr lang="en-US" dirty="0" smtClean="0"/>
              <a:t> and </a:t>
            </a:r>
            <a:r>
              <a:rPr lang="en-US" dirty="0" err="1" smtClean="0"/>
              <a:t>Noretta</a:t>
            </a:r>
            <a:r>
              <a:rPr lang="en-US" dirty="0" smtClean="0"/>
              <a:t> </a:t>
            </a:r>
            <a:r>
              <a:rPr lang="en-US" dirty="0" err="1" smtClean="0"/>
              <a:t>Koertge</a:t>
            </a:r>
            <a:r>
              <a:rPr lang="en-US" dirty="0" smtClean="0"/>
              <a:t> argue that the term "anti-feminist" is used to silence academic debate about defects of feminism like lack of </a:t>
            </a:r>
            <a:r>
              <a:rPr lang="en-US" dirty="0" err="1" smtClean="0"/>
              <a:t>intersectionality</a:t>
            </a:r>
            <a:r>
              <a:rPr lang="en-US" dirty="0" smtClean="0"/>
              <a:t> and visible separatism.</a:t>
            </a:r>
            <a:r>
              <a:rPr lang="en-US" baseline="30000" dirty="0" smtClean="0">
                <a:hlinkClick r:id="rId3"/>
              </a:rPr>
              <a:t>[</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fontScale="55000" lnSpcReduction="20000"/>
          </a:bodyPr>
          <a:lstStyle/>
          <a:p>
            <a:r>
              <a:rPr lang="en-US" dirty="0" smtClean="0"/>
              <a:t>Some people consider feminism denies strength exhibited by females through maternal and care aspects or discourages these aspects by terming them closely to weakness or slavery.</a:t>
            </a:r>
          </a:p>
          <a:p>
            <a:r>
              <a:rPr lang="en-US" dirty="0" smtClean="0"/>
              <a:t>Some people argue that feminism is a showcase of existential crisis between matriarchal and patriarchal systems. It is reflected in radical feminism which defines liberation as successful totalitarian and forceful overturn of time-honored traditions, religious beliefs, gender roles, relationships, society, culture, power, authority dynamics, and economic structures.</a:t>
            </a:r>
          </a:p>
          <a:p>
            <a:r>
              <a:rPr lang="en-US" dirty="0" smtClean="0"/>
              <a:t>Some theorists consider that conscious and unconscious bias is rampant within human beings (</a:t>
            </a:r>
            <a:r>
              <a:rPr lang="en-US" dirty="0" smtClean="0">
                <a:hlinkClick r:id="rId2" tooltip="Unconscious bias training (not yet started)"/>
              </a:rPr>
              <a:t>Unconscious bias training</a:t>
            </a:r>
            <a:r>
              <a:rPr lang="en-US" dirty="0" smtClean="0"/>
              <a:t>), such state of oppression is common and an understanding to halt them in destructive forms is what equality should be about.</a:t>
            </a:r>
          </a:p>
          <a:p>
            <a:r>
              <a:rPr lang="en-US" dirty="0" smtClean="0"/>
              <a:t>Some people say feminism from its supportive nature is distorted and used for propaganda's like heterosexuality is confinement and distinct female sexuality is liberated only through celibacy, autoeroticism, or lesbianism.</a:t>
            </a:r>
          </a:p>
          <a:p>
            <a:r>
              <a:rPr lang="en-US" dirty="0" smtClean="0"/>
              <a:t>Related pages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rmAutofit fontScale="25000" lnSpcReduction="20000"/>
          </a:bodyPr>
          <a:lstStyle/>
          <a:p>
            <a:r>
              <a:rPr lang="en-US" sz="8000" dirty="0" smtClean="0"/>
              <a:t>Criticism]</a:t>
            </a:r>
          </a:p>
          <a:p>
            <a:r>
              <a:rPr lang="en-US" sz="8000" dirty="0" smtClean="0"/>
              <a:t>Identified reasons why some people do not like feminism:</a:t>
            </a:r>
          </a:p>
          <a:p>
            <a:r>
              <a:rPr lang="en-US" sz="8000" dirty="0" smtClean="0"/>
              <a:t>People do not like feminism because they think that women are already equal or more important in the eyes of </a:t>
            </a:r>
            <a:r>
              <a:rPr lang="en-US" sz="8000" dirty="0" smtClean="0">
                <a:hlinkClick r:id="rId2" tooltip="Law"/>
              </a:rPr>
              <a:t>law</a:t>
            </a:r>
            <a:r>
              <a:rPr lang="en-US" sz="8000" dirty="0" smtClean="0"/>
              <a:t>.</a:t>
            </a:r>
            <a:r>
              <a:rPr lang="en-US" sz="8000" baseline="30000" dirty="0" smtClean="0">
                <a:hlinkClick r:id="rId3"/>
              </a:rPr>
              <a:t>[9]</a:t>
            </a:r>
            <a:r>
              <a:rPr lang="en-US" sz="8000" dirty="0" smtClean="0"/>
              <a:t> </a:t>
            </a:r>
            <a:r>
              <a:rPr lang="en-US" sz="8000" dirty="0" err="1" smtClean="0"/>
              <a:t>Philoandrist's</a:t>
            </a:r>
            <a:r>
              <a:rPr lang="en-US" sz="8000" dirty="0" smtClean="0"/>
              <a:t> often say that society in general is not equal for men and a version of that is what women experience. Critics say basic tenets like equity and equality in outcome (egalitarian humanism) is a striving factor among men as it is with women.</a:t>
            </a:r>
          </a:p>
          <a:p>
            <a:r>
              <a:rPr lang="en-US" sz="8000" dirty="0" smtClean="0"/>
              <a:t>Analysis of feminist theories suggest that in its mid to high levels the topic boils down to aggressive </a:t>
            </a:r>
            <a:r>
              <a:rPr lang="en-US" sz="8000" dirty="0" err="1" smtClean="0"/>
              <a:t>misandry</a:t>
            </a:r>
            <a:r>
              <a:rPr lang="en-US" sz="8000" dirty="0" smtClean="0"/>
              <a:t> with its separatist</a:t>
            </a:r>
            <a:r>
              <a:rPr lang="en-US" sz="8000" baseline="30000" dirty="0" smtClean="0">
                <a:hlinkClick r:id="rId3"/>
              </a:rPr>
              <a:t>[10]</a:t>
            </a:r>
            <a:r>
              <a:rPr lang="en-US" sz="8000" dirty="0" smtClean="0"/>
              <a:t> and otherness positions (</a:t>
            </a:r>
            <a:r>
              <a:rPr lang="en-US" sz="8000" dirty="0" smtClean="0">
                <a:hlinkClick r:id="rId4" tooltip="Extremism"/>
              </a:rPr>
              <a:t>Extremism</a:t>
            </a:r>
            <a:r>
              <a:rPr lang="en-US" sz="8000" dirty="0" smtClean="0"/>
              <a:t>) rather than being collaborative or supportive. Some say this is reflected in rights in </a:t>
            </a:r>
            <a:r>
              <a:rPr lang="en-US" sz="8000" dirty="0" smtClean="0">
                <a:hlinkClick r:id="rId5" tooltip="Child custody"/>
              </a:rPr>
              <a:t>child custody</a:t>
            </a:r>
            <a:r>
              <a:rPr lang="en-US" sz="8000" dirty="0" smtClean="0"/>
              <a:t> and </a:t>
            </a:r>
            <a:r>
              <a:rPr lang="en-US" sz="8000" dirty="0" smtClean="0">
                <a:hlinkClick r:id="rId6" tooltip="Divorce"/>
              </a:rPr>
              <a:t>divorce</a:t>
            </a:r>
            <a:r>
              <a:rPr lang="en-US" sz="8000" dirty="0" smtClean="0"/>
              <a:t>. </a:t>
            </a:r>
            <a:r>
              <a:rPr lang="en-US" sz="8000" dirty="0" err="1" smtClean="0"/>
              <a:t>Philogynist's</a:t>
            </a:r>
            <a:r>
              <a:rPr lang="en-US" sz="8000" dirty="0" smtClean="0"/>
              <a:t> say this to be just the </a:t>
            </a:r>
            <a:r>
              <a:rPr lang="en-US" sz="8000" dirty="0" smtClean="0">
                <a:hlinkClick r:id="rId7" tooltip="Toxic femininity (not yet started)"/>
              </a:rPr>
              <a:t>toxic side</a:t>
            </a:r>
            <a:r>
              <a:rPr lang="en-US" sz="8000" dirty="0" smtClean="0"/>
              <a:t> of things.</a:t>
            </a:r>
          </a:p>
          <a:p>
            <a:r>
              <a:rPr lang="en-US" sz="8000" dirty="0" smtClean="0"/>
              <a:t>The level of binary thinking with wrong attributions is considered to be a factor. Some example are: Women not regarded as equal to men due to biological differences, the antithetical disregard between women: white vs. women of color, Privilege theory: disregarding existence of </a:t>
            </a:r>
            <a:r>
              <a:rPr lang="en-US" sz="8000" dirty="0" err="1" smtClean="0"/>
              <a:t>ableism</a:t>
            </a:r>
            <a:r>
              <a:rPr lang="en-US" sz="8000" dirty="0" smtClean="0"/>
              <a:t> among men as among women (Angela Merkel, Melinda Gates, Oprah Winfrey, </a:t>
            </a:r>
            <a:r>
              <a:rPr lang="en-US" sz="8000" dirty="0" err="1" smtClean="0"/>
              <a:t>Tarja</a:t>
            </a:r>
            <a:r>
              <a:rPr lang="en-US" sz="8000" dirty="0" smtClean="0"/>
              <a:t> </a:t>
            </a:r>
            <a:r>
              <a:rPr lang="en-US" sz="8000" dirty="0" err="1" smtClean="0"/>
              <a:t>Halonen</a:t>
            </a:r>
            <a:r>
              <a:rPr lang="en-US" sz="8000" dirty="0" smtClean="0"/>
              <a:t>, etc.), viewing women as generally weak and forcing empowerment, etc.</a:t>
            </a:r>
            <a:r>
              <a:rPr lang="en-US" sz="8000" baseline="30000" dirty="0" smtClean="0">
                <a:hlinkClick r:id="rId3"/>
              </a:rPr>
              <a:t>[11]</a:t>
            </a:r>
            <a:r>
              <a:rPr lang="en-US" sz="8000" dirty="0" smtClean="0"/>
              <a:t> Some social areas were these are reinforced: the treatment and role of women in the </a:t>
            </a:r>
            <a:r>
              <a:rPr lang="en-US" sz="8000" dirty="0" smtClean="0">
                <a:hlinkClick r:id="rId8" tooltip="Military"/>
              </a:rPr>
              <a:t>military</a:t>
            </a:r>
            <a:r>
              <a:rPr lang="en-US" sz="8000" dirty="0" smtClean="0"/>
              <a:t>, denial of ordination of women in churches (Ephesians 5:21), and partisan policies based on and tied to past events.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History of feminism</a:t>
            </a:r>
          </a:p>
          <a:p>
            <a:r>
              <a:rPr lang="en-US" dirty="0" smtClean="0"/>
              <a:t>The word "feminism" comes from the French word "</a:t>
            </a:r>
            <a:r>
              <a:rPr lang="en-US" dirty="0" err="1" smtClean="0"/>
              <a:t>féminisme</a:t>
            </a:r>
            <a:r>
              <a:rPr lang="en-US" dirty="0" smtClean="0"/>
              <a:t>". This medical term was used to describe masculine women or men with feminized traits. When its use became popular in the United States of America, it was used to refer to groups of women who "asserted the uniqueness of women, the mystical experience of motherhood and women's special purity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25000" lnSpcReduction="20000"/>
          </a:bodyPr>
          <a:lstStyle/>
          <a:p>
            <a:r>
              <a:rPr lang="en-US" sz="8600" b="1" dirty="0" smtClean="0"/>
              <a:t>General history</a:t>
            </a:r>
          </a:p>
          <a:p>
            <a:r>
              <a:rPr lang="en-US" sz="8600" dirty="0" smtClean="0"/>
              <a:t>Feminism started with the idea that </a:t>
            </a:r>
            <a:r>
              <a:rPr lang="en-US" sz="8600" dirty="0" smtClean="0">
                <a:hlinkClick r:id="rId2" tooltip="Human rights"/>
              </a:rPr>
              <a:t>human rights</a:t>
            </a:r>
            <a:r>
              <a:rPr lang="en-US" sz="8600" dirty="0" smtClean="0"/>
              <a:t> should be given to women. This idea was put forward by some </a:t>
            </a:r>
            <a:r>
              <a:rPr lang="en-US" sz="8600" dirty="0" smtClean="0">
                <a:hlinkClick r:id="rId3" tooltip="Philosophy"/>
              </a:rPr>
              <a:t>philosophers</a:t>
            </a:r>
            <a:r>
              <a:rPr lang="en-US" sz="8600" dirty="0" smtClean="0"/>
              <a:t> in the </a:t>
            </a:r>
            <a:r>
              <a:rPr lang="en-US" sz="8600" dirty="0" smtClean="0">
                <a:hlinkClick r:id="rId4" tooltip="18th century"/>
              </a:rPr>
              <a:t>18th</a:t>
            </a:r>
            <a:r>
              <a:rPr lang="en-US" sz="8600" dirty="0" smtClean="0"/>
              <a:t> and </a:t>
            </a:r>
            <a:r>
              <a:rPr lang="en-US" sz="8600" dirty="0" smtClean="0">
                <a:hlinkClick r:id="rId5" tooltip="19th century"/>
              </a:rPr>
              <a:t>19th centuries</a:t>
            </a:r>
            <a:r>
              <a:rPr lang="en-US" sz="8600" dirty="0" smtClean="0"/>
              <a:t> such as </a:t>
            </a:r>
            <a:r>
              <a:rPr lang="en-US" sz="8600" dirty="0" smtClean="0">
                <a:hlinkClick r:id="rId6" tooltip="Mary Wollstonecraft"/>
              </a:rPr>
              <a:t>Mary Wollstonecraft</a:t>
            </a:r>
            <a:r>
              <a:rPr lang="en-US" sz="8600" dirty="0" smtClean="0"/>
              <a:t> and </a:t>
            </a:r>
            <a:r>
              <a:rPr lang="en-US" sz="8600" dirty="0" smtClean="0">
                <a:hlinkClick r:id="rId7" tooltip="John Stuart Mill"/>
              </a:rPr>
              <a:t>John Stuart Mill</a:t>
            </a:r>
            <a:r>
              <a:rPr lang="en-US" sz="8600" dirty="0" smtClean="0"/>
              <a:t>. Later feminists in the early </a:t>
            </a:r>
            <a:r>
              <a:rPr lang="en-US" sz="8600" dirty="0" smtClean="0">
                <a:hlinkClick r:id="rId8" tooltip="20th century"/>
              </a:rPr>
              <a:t>20th century</a:t>
            </a:r>
            <a:r>
              <a:rPr lang="en-US" sz="8600" dirty="0" smtClean="0"/>
              <a:t> also said that women should be allowed to </a:t>
            </a:r>
            <a:r>
              <a:rPr lang="en-US" sz="8600" dirty="0" smtClean="0">
                <a:hlinkClick r:id="rId9" tooltip="Vote"/>
              </a:rPr>
              <a:t>vote</a:t>
            </a:r>
            <a:r>
              <a:rPr lang="en-US" sz="8600" dirty="0" smtClean="0"/>
              <a:t> in a </a:t>
            </a:r>
            <a:r>
              <a:rPr lang="en-US" sz="8600" dirty="0" smtClean="0">
                <a:hlinkClick r:id="rId10" tooltip="Democracy"/>
              </a:rPr>
              <a:t>democracy</a:t>
            </a:r>
            <a:r>
              <a:rPr lang="en-US" sz="8600" dirty="0" smtClean="0"/>
              <a:t>. Many women felt very strongly that they should be allowed to vote and there were many protests. These women were called </a:t>
            </a:r>
            <a:r>
              <a:rPr lang="en-US" sz="8600" dirty="0" smtClean="0">
                <a:hlinkClick r:id="rId11" tooltip="List of feminists"/>
              </a:rPr>
              <a:t>Suffragettes</a:t>
            </a:r>
            <a:r>
              <a:rPr lang="en-US" sz="8600" dirty="0" smtClean="0"/>
              <a:t>. This is because they were fighting for </a:t>
            </a:r>
            <a:r>
              <a:rPr lang="en-US" sz="8600" dirty="0" smtClean="0">
                <a:hlinkClick r:id="rId12" tooltip="Universal suffrage"/>
              </a:rPr>
              <a:t>Universal suffrage</a:t>
            </a:r>
            <a:r>
              <a:rPr lang="en-US" sz="8600" dirty="0" smtClean="0"/>
              <a:t> which means everybody is able to vote. The Suffragettes staged many protests for their rights. Some women even committed </a:t>
            </a:r>
            <a:r>
              <a:rPr lang="en-US" sz="8600" dirty="0" smtClean="0">
                <a:hlinkClick r:id="rId13" tooltip="Suicide"/>
              </a:rPr>
              <a:t>suicide</a:t>
            </a:r>
            <a:r>
              <a:rPr lang="en-US" sz="8600" dirty="0" smtClean="0"/>
              <a:t> to show how wrong it was that they could not take part in politics. After women received the vote, feminism worked to make all of society more equal for women.</a:t>
            </a:r>
          </a:p>
          <a:p>
            <a:r>
              <a:rPr lang="en-US" sz="8600" dirty="0" smtClean="0"/>
              <a:t>Not all female politicians have been welcomed by feminists, with </a:t>
            </a:r>
            <a:r>
              <a:rPr lang="en-US" sz="8600" dirty="0" smtClean="0">
                <a:hlinkClick r:id="rId14" tooltip="Margaret Thatcher"/>
              </a:rPr>
              <a:t>Margaret Thatcher</a:t>
            </a:r>
            <a:r>
              <a:rPr lang="en-US" sz="8600" dirty="0" smtClean="0"/>
              <a:t>, </a:t>
            </a:r>
            <a:r>
              <a:rPr lang="en-US" sz="8600" dirty="0" smtClean="0">
                <a:hlinkClick r:id="rId15" tooltip="Sarah Palin"/>
              </a:rPr>
              <a:t>Sarah </a:t>
            </a:r>
            <a:r>
              <a:rPr lang="en-US" sz="8600" dirty="0" err="1" smtClean="0">
                <a:hlinkClick r:id="rId15" tooltip="Sarah Palin"/>
              </a:rPr>
              <a:t>Palin</a:t>
            </a:r>
            <a:r>
              <a:rPr lang="en-US" sz="8600" dirty="0" smtClean="0"/>
              <a:t> and </a:t>
            </a:r>
            <a:r>
              <a:rPr lang="en-US" sz="8600" dirty="0" smtClean="0">
                <a:hlinkClick r:id="rId16" tooltip="Michele Bachmann"/>
              </a:rPr>
              <a:t>Michele Bachmann</a:t>
            </a:r>
            <a:r>
              <a:rPr lang="en-US" sz="8600" dirty="0" smtClean="0"/>
              <a:t> being clear examples.</a:t>
            </a:r>
          </a:p>
          <a:p>
            <a:r>
              <a:rPr lang="en-US" sz="8600" dirty="0" smtClean="0"/>
              <a:t>Feminism is generally acknowledged to have "waves" as different time periods focused on different aspects of feminism, often working off the ideas presented by the wave before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First wave (approx. 1830s – early 1900s</a:t>
            </a:r>
            <a:r>
              <a:rPr lang="en-US" dirty="0" smtClean="0"/>
              <a:t>)</a:t>
            </a:r>
            <a:endParaRPr lang="en-US" dirty="0" smtClean="0"/>
          </a:p>
          <a:p>
            <a:r>
              <a:rPr lang="en-US" dirty="0" smtClean="0"/>
              <a:t>In technical terms, the first wave of feminism could be dated earlier to include pre-nineteenth century women's rights movements. In particular, the French Revolution of 1789 is often attributed as the beginning of the first demands for women's rights. This went on to inspire Mary Wollstonecraft, whose book </a:t>
            </a:r>
            <a:r>
              <a:rPr lang="en-US" i="1" dirty="0" smtClean="0"/>
              <a:t>A Vindication of the Rights of Women</a:t>
            </a:r>
            <a:r>
              <a:rPr lang="en-US" dirty="0" smtClean="0"/>
              <a:t> was published in 1792. It is widely recognized as one of the earliest significant works of feminist literacy. However, first wave feminism is usually dated as occurring between the mid to late nineteenth century and early 1900s. During the first wave, women began to realize that they must first gain political power before they could bring about social change. This wave focused on gaining the right to vote (universal suffrage). Later, the focus shifted to include sexual, economic, and reproductive concerns.</a:t>
            </a:r>
            <a:r>
              <a:rPr lang="en-US" baseline="30000" dirty="0" smtClean="0">
                <a:hlinkClick r:id="rId2"/>
              </a:rPr>
              <a:t>[3]</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During the inter-war years, the feminist movement declined. Anti-feminism was on the rise, focusing on the issue of women and work. Women were being 'persuaded' to return to their traditional roles in the home and give up their war jobs. There were also issues within the organized ranks of feminism itself. The ideologies and priorities of certain groups were changing. Some felt that equality with men had been reached and shifted their focus onto the needs of women as women, such as the subjects of birth control, family allowance, and protective legislature. This caused the split into the dominant groups of equality feminism and new feminism. New feminists focused on the role of traditional women in the home and as mothers. Equality feminists encouraged women to look beyond the home and fought for equality with men in every aspect of life. Equality feminists opposed protective legislature, such as maturity leave, purely on principle.</a:t>
            </a:r>
          </a:p>
          <a:p>
            <a:r>
              <a:rPr lang="en-US" dirty="0" smtClean="0"/>
              <a:t>The topic of protective legislature eventually led to the divide of first wave feminism. Middle-class feminists tended to oppose protective legislature, whereas working class feminists largely supported it. This split between the previously dominant equality feminism and the rising new feminism marks the end of the first wave of feminism.</a:t>
            </a:r>
            <a:r>
              <a:rPr lang="en-US" baseline="30000" dirty="0" smtClean="0">
                <a:hlinkClick r:id="rId2"/>
              </a:rPr>
              <a:t>[2]</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Second wave (1960s-1980s)</a:t>
            </a:r>
          </a:p>
          <a:p>
            <a:r>
              <a:rPr lang="en-US" dirty="0" smtClean="0"/>
              <a:t>Second wave feminism is marked by the rise of political concerns. Where the first wave of feminism dealt with women in the workforce, as well as the right to own property and vote, the second wave of feminism lobbied for 'liberation' from a patriarchal society. The key to second wave feminism was the struggle over the female body itself - how it was represented and the significance attached to the reality of biological differences.</a:t>
            </a:r>
          </a:p>
          <a:p>
            <a:r>
              <a:rPr lang="en-US" dirty="0" smtClean="0"/>
              <a:t>The famous "One is not born, but rather becomes a woman" declaration made by </a:t>
            </a:r>
            <a:r>
              <a:rPr lang="en-US" dirty="0" smtClean="0">
                <a:hlinkClick r:id="rId2" tooltip="Simone de Beauvoir"/>
              </a:rPr>
              <a:t>Simone de Beauvoir</a:t>
            </a:r>
            <a:r>
              <a:rPr lang="en-US" dirty="0" smtClean="0"/>
              <a:t> led to new thinking on the way gender was perceived as a construction, rather than something inherent.</a:t>
            </a:r>
          </a:p>
          <a:p>
            <a:r>
              <a:rPr lang="en-US" dirty="0" smtClean="0"/>
              <a:t>Second wave feminism was also characterized by the </a:t>
            </a:r>
            <a:r>
              <a:rPr lang="en-US" dirty="0" err="1" smtClean="0"/>
              <a:t>problematization</a:t>
            </a:r>
            <a:r>
              <a:rPr lang="en-US" dirty="0" smtClean="0"/>
              <a:t> of equality. Questions arose about what gaining equality would achieve, due to the societal roles men and women were still expected to fill. This led to the call for extreme change in order to revolutionize the very fabric of a patriarchal society. This was the beginning of the radical, Marxist, and socialist feminist groupings. It also marked a shift in the politics of liberal feminism, focusing more on 'sexual politics', such as the family, abortion, rape, domestic violence, and sexuality.</a:t>
            </a:r>
            <a:r>
              <a:rPr lang="en-US" baseline="30000" dirty="0" smtClean="0">
                <a:hlinkClick r:id="rId3"/>
              </a:rPr>
              <a:t>[2]</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Third wave (1990s – present)</a:t>
            </a:r>
          </a:p>
          <a:p>
            <a:r>
              <a:rPr lang="en-US" dirty="0" smtClean="0"/>
              <a:t>Third wave feminism is generally described as the feminism of a younger generation who acknowledge both the effect and the limitations of the ideologies presented by second wave feminism. This new generation argues that the conditions which prompted second wave feminism no longer exist and therefore, feminism needs a revamping in order to be applicable to modern day. It is also argues that second wave feminism catered too much to a small group of people, namely white, middle-class, heterosexual women.</a:t>
            </a:r>
          </a:p>
          <a:p>
            <a:r>
              <a:rPr lang="en-US" dirty="0" smtClean="0"/>
              <a:t>Third wave feminists largely seem to have grown up with feminism as a strong concept in society, thus influencing them from a young age. It is taught in schools and is also prominent in the media.</a:t>
            </a:r>
          </a:p>
          <a:p>
            <a:r>
              <a:rPr lang="en-US" dirty="0" smtClean="0"/>
              <a:t>Third wave feminists largely focus on issues surrounding individual self-expression. This includes how identity is formed and communicated through things such as appearance, sexuality, and </a:t>
            </a:r>
            <a:r>
              <a:rPr lang="en-US" dirty="0" err="1" smtClean="0">
                <a:hlinkClick r:id="rId2" tooltip="Intersectionality"/>
              </a:rPr>
              <a:t>intersectionality</a:t>
            </a:r>
            <a:r>
              <a:rPr lang="en-US" dirty="0" smtClean="0"/>
              <a:t>. Third wave feminism was also created in order to include a larger grouping of people, recognizing women from different cultural backgrounds, religions, sexualities, ethnicities, and abilities to name a few.</a:t>
            </a:r>
            <a:r>
              <a:rPr lang="en-US" baseline="30000" dirty="0" smtClean="0">
                <a:hlinkClick r:id="rId3"/>
              </a:rPr>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Fourth wave (approx. 2008 – present)</a:t>
            </a:r>
          </a:p>
          <a:p>
            <a:r>
              <a:rPr lang="en-US" dirty="0" smtClean="0"/>
              <a:t>Some say that a fourth wave of feminism is already upon us, prompted by the increase in internet culture. This wave is similar to the third wave but is distinguished by more advanced technology and broader ideas of equality. This wave stands more in solidarity with other social justice movements.</a:t>
            </a:r>
          </a:p>
          <a:p>
            <a:r>
              <a:rPr lang="en-US" dirty="0" smtClean="0"/>
              <a:t>Fourth wave feminism uses the internet and its "call-out" culture to challenge misogyny and sexism in popular media such as television, literature, advertising, etc. This has caused companies to change how they market to women in order to avoid being "called out".</a:t>
            </a:r>
          </a:p>
          <a:p>
            <a:r>
              <a:rPr lang="en-US" dirty="0" smtClean="0"/>
              <a:t>Another part of fourth wave feminism is the existence of people who reject the word </a:t>
            </a:r>
            <a:r>
              <a:rPr lang="en-US" i="1" dirty="0" smtClean="0"/>
              <a:t>feminism</a:t>
            </a:r>
            <a:r>
              <a:rPr lang="en-US" dirty="0" smtClean="0"/>
              <a:t> because of "assumptions of gender binary and exclusionary subtext: 'For women only'".</a:t>
            </a:r>
          </a:p>
          <a:p>
            <a:r>
              <a:rPr lang="en-US" dirty="0" smtClean="0"/>
              <a:t>In 21st century online communities/ support groups focused on </a:t>
            </a:r>
            <a:r>
              <a:rPr lang="en-US" dirty="0" err="1" smtClean="0">
                <a:hlinkClick r:id="rId2" tooltip="Masculinism (not yet started)"/>
              </a:rPr>
              <a:t>masculinism</a:t>
            </a:r>
            <a:r>
              <a:rPr lang="en-US" dirty="0" smtClean="0"/>
              <a:t> discourse as a counterpart to online presence of feminism is known as </a:t>
            </a:r>
            <a:r>
              <a:rPr lang="en-US" dirty="0" err="1" smtClean="0"/>
              <a:t>manosphere</a:t>
            </a:r>
            <a:r>
              <a:rPr lang="en-US" dirty="0" smtClean="0"/>
              <a:t>. </a:t>
            </a:r>
            <a:r>
              <a:rPr lang="en-US" dirty="0" err="1" smtClean="0"/>
              <a:t>Masculinism</a:t>
            </a:r>
            <a:r>
              <a:rPr lang="en-US" dirty="0" smtClean="0"/>
              <a:t> fueled by </a:t>
            </a:r>
            <a:r>
              <a:rPr lang="en-US" dirty="0" err="1" smtClean="0"/>
              <a:t>primordialist</a:t>
            </a:r>
            <a:r>
              <a:rPr lang="en-US" dirty="0" smtClean="0"/>
              <a:t> ideologies have also resulted into an openly anti-feminist toxic culture known as "</a:t>
            </a:r>
            <a:r>
              <a:rPr lang="en-US" dirty="0" err="1" smtClean="0"/>
              <a:t>incels</a:t>
            </a:r>
            <a:r>
              <a:rPr lang="en-US" dirty="0" smtClean="0"/>
              <a:t>" (involuntarily celibate).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25000" lnSpcReduction="20000"/>
          </a:bodyPr>
          <a:lstStyle/>
          <a:p>
            <a:r>
              <a:rPr lang="en-US" sz="8000" dirty="0" smtClean="0"/>
              <a:t>Types of feminism/feminist theories</a:t>
            </a:r>
          </a:p>
          <a:p>
            <a:r>
              <a:rPr lang="en-US" sz="8000" b="1" dirty="0" smtClean="0"/>
              <a:t>Liberal feminism</a:t>
            </a:r>
          </a:p>
          <a:p>
            <a:r>
              <a:rPr lang="en-US" sz="8000" dirty="0" smtClean="0"/>
              <a:t>Liberal feminism drew its strength from the diversity of liberal thought following the Enlightenment. The basis of liberal feminism is the emphasis on the power of the individual. If everyone individually stands up for what is right, discriminatory </a:t>
            </a:r>
            <a:r>
              <a:rPr lang="en-US" sz="8000" dirty="0" err="1" smtClean="0"/>
              <a:t>practises</a:t>
            </a:r>
            <a:r>
              <a:rPr lang="en-US" sz="8000" dirty="0" smtClean="0"/>
              <a:t> will change. Liberals also value education, arguing that equal education of men and women will lead to equality in society. Liberal feminists would be more likely to accept the argument (to a degree) that certain positions in society (such as the home and the workplace) are better suited to the 'traditional' gender placements.</a:t>
            </a:r>
            <a:r>
              <a:rPr lang="en-US" sz="8000" baseline="30000" dirty="0" smtClean="0">
                <a:hlinkClick r:id="rId2"/>
              </a:rPr>
              <a:t>[2]</a:t>
            </a:r>
            <a:endParaRPr lang="en-US" sz="8000" dirty="0" smtClean="0"/>
          </a:p>
          <a:p>
            <a:r>
              <a:rPr lang="en-US" sz="8000" b="1" dirty="0" smtClean="0"/>
              <a:t>Socialist or Marxist feminism</a:t>
            </a:r>
          </a:p>
          <a:p>
            <a:r>
              <a:rPr lang="en-US" sz="8000" dirty="0" smtClean="0"/>
              <a:t>Socialist or Marxist feminism are similar in that they both believe revolution is the answer to change. They both link social conditions with capitalism and believe that overthrowing the current system is the only way to get what you want. Like liberal feminists, socialist or Marxist feminists acknowledge that men are necessary as part of the movement for change.</a:t>
            </a:r>
            <a:r>
              <a:rPr lang="en-US" sz="8000" baseline="30000" dirty="0" smtClean="0">
                <a:hlinkClick r:id="rId2"/>
              </a:rPr>
              <a:t>[2]</a:t>
            </a:r>
            <a:r>
              <a:rPr lang="en-US" sz="8000" dirty="0" smtClean="0"/>
              <a:t> Whatever the theory, socialist and Marxist countries have never had women in major government posts. Women have often achieved ministerial positions in democracies. Thus rhetoric (what regimes say) does not always line up with what regimes do in practice.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1845</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FEMINISM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dc:title>
  <dc:creator>Customer</dc:creator>
  <cp:lastModifiedBy>Customer</cp:lastModifiedBy>
  <cp:revision>7</cp:revision>
  <dcterms:created xsi:type="dcterms:W3CDTF">2022-04-30T17:21:33Z</dcterms:created>
  <dcterms:modified xsi:type="dcterms:W3CDTF">2022-05-04T14:03:54Z</dcterms:modified>
</cp:coreProperties>
</file>