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EB59-B831-49B2-9A31-5ADB72C3E5E3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1CF1-32C8-44DF-973A-DE2A10DF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Mechanical and biological vector ,Reservoir , Host – vector relationship , vectoral capacity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715304" cy="42862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esktop\DDH_west_nile_transmiss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792961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Mechanical and biological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vector is an animal that carries a disease  from host to host 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Mechanical vectors</a:t>
            </a:r>
          </a:p>
          <a:p>
            <a:r>
              <a:rPr lang="en-US" dirty="0" smtClean="0"/>
              <a:t>An animals that carries a pathogen from host to host without being infected itself is a mechanical vector .</a:t>
            </a:r>
          </a:p>
          <a:p>
            <a:r>
              <a:rPr lang="en-US" dirty="0" smtClean="0"/>
              <a:t>Eg. A fly lands on feces and then on your food ,depositing pathogens from the feces that you then ingest . Cholera , typhoid fever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Biological vector</a:t>
            </a:r>
          </a:p>
          <a:p>
            <a:r>
              <a:rPr lang="en-US" dirty="0" smtClean="0"/>
              <a:t>An animal that carries a pathogen that reproduces inside it before transmitting  it to another host , typically via  a bite , is a biological vector .</a:t>
            </a:r>
          </a:p>
          <a:p>
            <a:r>
              <a:rPr lang="en-US" dirty="0" smtClean="0"/>
              <a:t>Eg. Mosquitoes – Malaria , zika , yellow fever , dengue fever.</a:t>
            </a:r>
          </a:p>
          <a:p>
            <a:r>
              <a:rPr lang="en-US" dirty="0" smtClean="0"/>
              <a:t>Fleas – burberic plague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Reservoir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 animal host , acting as a source of transmission of any disease/infection .</a:t>
            </a:r>
          </a:p>
          <a:p>
            <a:r>
              <a:rPr lang="en-US" dirty="0" smtClean="0"/>
              <a:t>Most of the cases , Human acting as reservoir host .</a:t>
            </a:r>
          </a:p>
          <a:p>
            <a:r>
              <a:rPr lang="en-US" dirty="0" smtClean="0"/>
              <a:t>Parasite does not causes any symptoms to the host , but remains in the host and spread the disease .</a:t>
            </a:r>
          </a:p>
          <a:p>
            <a:r>
              <a:rPr lang="en-US" dirty="0" smtClean="0"/>
              <a:t>It harbors a pathogen but suffers no ill effects .They serves as a source of infection to other species that are susceptible ,with important implications for disease control.</a:t>
            </a:r>
          </a:p>
          <a:p>
            <a:r>
              <a:rPr lang="en-US" dirty="0" smtClean="0"/>
              <a:t>A single reservoir host may be reinfected several times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smtClean="0"/>
              <a:t>In the reservoir host , the parasite neither undergoes development nor causes any disease .</a:t>
            </a:r>
          </a:p>
          <a:p>
            <a:r>
              <a:rPr lang="en-US" dirty="0" smtClean="0"/>
              <a:t>Eg. Monkey for </a:t>
            </a:r>
            <a:r>
              <a:rPr lang="en-US" i="1" dirty="0" smtClean="0"/>
              <a:t>plasmodium</a:t>
            </a:r>
            <a:r>
              <a:rPr lang="en-US" dirty="0" smtClean="0"/>
              <a:t> , African antelope for </a:t>
            </a:r>
            <a:r>
              <a:rPr lang="en-US" i="1" dirty="0" smtClean="0"/>
              <a:t>T</a:t>
            </a:r>
            <a:r>
              <a:rPr lang="en-US" i="1" dirty="0" smtClean="0"/>
              <a:t>rypanosoma gambienc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Mechanical and biological vector ,Reservoir , Host – vector relationship , vectoral capacity</vt:lpstr>
      <vt:lpstr>Mechanical and biological vectors</vt:lpstr>
      <vt:lpstr>Slide 3</vt:lpstr>
      <vt:lpstr>Reservoir host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and biological vector ,Reservoir , Host – vector relationship , vectoral capacity</dc:title>
  <dc:creator>hp</dc:creator>
  <cp:lastModifiedBy>hp</cp:lastModifiedBy>
  <cp:revision>7</cp:revision>
  <dcterms:created xsi:type="dcterms:W3CDTF">2021-07-09T04:44:48Z</dcterms:created>
  <dcterms:modified xsi:type="dcterms:W3CDTF">2021-07-09T05:54:01Z</dcterms:modified>
</cp:coreProperties>
</file>