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D138-E14A-4EA4-8DF6-0850AAE9CF5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C0699-9769-469B-B856-4BE0089E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7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METAMORPHOSIS IN INSECTS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572428" cy="48577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esktop\Complete_metamorphosi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1214422"/>
            <a:ext cx="750099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No_metamorphosi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571480"/>
            <a:ext cx="8215370" cy="6000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4.Gradual metamorphosis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form of metamorphosis .</a:t>
            </a:r>
          </a:p>
          <a:p>
            <a:r>
              <a:rPr lang="en-US" dirty="0" smtClean="0"/>
              <a:t>In this gradual change occur between molts.</a:t>
            </a:r>
          </a:p>
          <a:p>
            <a:r>
              <a:rPr lang="en-US" dirty="0" smtClean="0"/>
              <a:t>Juvenile insects are very much similar to adults hence only trained entomologist can distinguished different stages.</a:t>
            </a:r>
          </a:p>
          <a:p>
            <a:r>
              <a:rPr lang="en-US" dirty="0" smtClean="0"/>
              <a:t>Eg. Grasshopper and praying mantis .</a:t>
            </a:r>
          </a:p>
          <a:p>
            <a:r>
              <a:rPr lang="en-US" dirty="0" smtClean="0"/>
              <a:t>During molting head to abdomen ratio decreases.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Gradual_metamorphosi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3"/>
            <a:ext cx="8001056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Dramatic changes in the body of insect like shape ,structure and function at different stages of life is called Metamorphosis .</a:t>
            </a:r>
          </a:p>
          <a:p>
            <a:r>
              <a:rPr lang="en-US" dirty="0" smtClean="0"/>
              <a:t>Some of them undergo only minor changes while most undergo extreme changes in structure and function.</a:t>
            </a:r>
          </a:p>
          <a:p>
            <a:r>
              <a:rPr lang="en-US" dirty="0" smtClean="0"/>
              <a:t>Juvenile insects molt frequently.</a:t>
            </a:r>
          </a:p>
          <a:p>
            <a:r>
              <a:rPr lang="en-US" dirty="0" smtClean="0"/>
              <a:t>These changes may be accompanied by addition and/or subtraction of body parts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7404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completely hormone controlled process.</a:t>
            </a:r>
          </a:p>
          <a:p>
            <a:r>
              <a:rPr lang="en-US" dirty="0" smtClean="0"/>
              <a:t>In different type of insects it is of different types :-</a:t>
            </a:r>
          </a:p>
          <a:p>
            <a:pPr>
              <a:buNone/>
            </a:pPr>
            <a:r>
              <a:rPr lang="en-US" dirty="0" smtClean="0"/>
              <a:t>1.Complete Metamorphosis :-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The complete form of metamorphosis  involves three very different life stages once the insect hatches from the egg : larva, pupa or chrysalis, and adult or imago.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The larval forms of most insects exhibiting complete metamorphosis is more wormlike than insect-like with tiny or no legs ,and often use a worm like wriggling movement to move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572164"/>
          </a:xfrm>
        </p:spPr>
        <p:txBody>
          <a:bodyPr/>
          <a:lstStyle/>
          <a:p>
            <a:r>
              <a:rPr lang="en-US" dirty="0" smtClean="0"/>
              <a:t>Larva molt to form a ‘resting’ stage called a pupa or chrysalis . This is a stage incapable of coordinate locomotion . Feet , antennae, and wings (when present) are closely attached to the animals outer surface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2" cy="564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Incomplete Metamorphosis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also called abrupt metamorphosis .</a:t>
            </a:r>
          </a:p>
          <a:p>
            <a:r>
              <a:rPr lang="en-US" dirty="0" smtClean="0"/>
              <a:t>Insects pass through several nymphal stages before the nymph molts to the winged adult.</a:t>
            </a:r>
          </a:p>
          <a:p>
            <a:r>
              <a:rPr lang="en-US" dirty="0" smtClean="0"/>
              <a:t>These insects are usually aquatic with external gills.</a:t>
            </a:r>
          </a:p>
          <a:p>
            <a:r>
              <a:rPr lang="en-US" dirty="0" smtClean="0"/>
              <a:t>The head becomes proportionately smaller and the abdomen larger with successive molts.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dirty="0" smtClean="0"/>
              <a:t>As they approach adulthood , wings appear on the back ,much as they do if the animal were to undergo gradual metamorphosis .</a:t>
            </a:r>
          </a:p>
          <a:p>
            <a:r>
              <a:rPr lang="en-US" dirty="0" smtClean="0"/>
              <a:t>Naids and adults are completely different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3.No metamorphosis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insects are ametamorphic and do not exhibit any metamorphic changes .The aphids are prime examples of this .</a:t>
            </a:r>
          </a:p>
          <a:p>
            <a:r>
              <a:rPr lang="en-US" dirty="0" smtClean="0"/>
              <a:t>It is product when an unfertilized egg hatches inside the mother ,grows to a young female that looks exactly like her mother except in size , and the offspring emerges onto the host plant the mother is feeding 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dirty="0" smtClean="0"/>
              <a:t>After eating for about a day , the young aphid has molted one or more times ,and begins to produce her own offspring – even before she has reached full size or has finished molting.</a:t>
            </a:r>
          </a:p>
          <a:p>
            <a:r>
              <a:rPr lang="en-US" dirty="0" smtClean="0"/>
              <a:t>This mode of reproduction is so efficient that under favourable conditions, an aphid colony can multiply to ten times numbers in three days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438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METAMORPHOSIS IN INSECTS</vt:lpstr>
      <vt:lpstr>Metamorphosis</vt:lpstr>
      <vt:lpstr>Slide 3</vt:lpstr>
      <vt:lpstr>Slide 4</vt:lpstr>
      <vt:lpstr>Slide 5</vt:lpstr>
      <vt:lpstr>2. Incomplete Metamorphosis</vt:lpstr>
      <vt:lpstr>Slide 7</vt:lpstr>
      <vt:lpstr>3.No metamorphosis</vt:lpstr>
      <vt:lpstr>Slide 9</vt:lpstr>
      <vt:lpstr>Slide 10</vt:lpstr>
      <vt:lpstr> 4.Gradual metamorphosis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METAMORPHOSIS IN INSECTS</dc:title>
  <dc:creator>hp</dc:creator>
  <cp:lastModifiedBy>hp</cp:lastModifiedBy>
  <cp:revision>9</cp:revision>
  <dcterms:created xsi:type="dcterms:W3CDTF">2021-07-02T15:07:24Z</dcterms:created>
  <dcterms:modified xsi:type="dcterms:W3CDTF">2021-07-03T05:59:35Z</dcterms:modified>
</cp:coreProperties>
</file>