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5B55-C257-4A8F-BE4A-8180143114EA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82C-68D6-40EC-91F6-484241614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5B55-C257-4A8F-BE4A-8180143114EA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82C-68D6-40EC-91F6-484241614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5B55-C257-4A8F-BE4A-8180143114EA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82C-68D6-40EC-91F6-484241614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5B55-C257-4A8F-BE4A-8180143114EA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82C-68D6-40EC-91F6-484241614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5B55-C257-4A8F-BE4A-8180143114EA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82C-68D6-40EC-91F6-484241614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5B55-C257-4A8F-BE4A-8180143114EA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82C-68D6-40EC-91F6-484241614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5B55-C257-4A8F-BE4A-8180143114EA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82C-68D6-40EC-91F6-484241614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5B55-C257-4A8F-BE4A-8180143114EA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82C-68D6-40EC-91F6-484241614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5B55-C257-4A8F-BE4A-8180143114EA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82C-68D6-40EC-91F6-484241614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5B55-C257-4A8F-BE4A-8180143114EA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82C-68D6-40EC-91F6-484241614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5B55-C257-4A8F-BE4A-8180143114EA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A82C-68D6-40EC-91F6-484241614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C5B55-C257-4A8F-BE4A-8180143114EA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FA82C-68D6-40EC-91F6-4842416147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42853"/>
            <a:ext cx="7772400" cy="7143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EXCRETORY SYSTEM IN EARTHWORMS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857232"/>
            <a:ext cx="8215370" cy="557216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The nephridia are of three types based on their position – septal nephridia,pharyngeal nephridia and integumentary nephridia.</a:t>
            </a:r>
          </a:p>
          <a:p>
            <a:pPr algn="l"/>
            <a:r>
              <a:rPr lang="en-US" dirty="0" smtClean="0"/>
              <a:t>Septal nephridia discharge the waste products through canal and ducts into the lumen of the intestine.</a:t>
            </a:r>
          </a:p>
          <a:p>
            <a:pPr algn="l"/>
            <a:r>
              <a:rPr lang="en-US" dirty="0" smtClean="0"/>
              <a:t>Pharyngeal nephridia discharges wastes into the mouth and buccal cavity.</a:t>
            </a:r>
          </a:p>
          <a:p>
            <a:pPr algn="l"/>
            <a:r>
              <a:rPr lang="en-US" dirty="0" smtClean="0"/>
              <a:t>Integumentary nephridia discharge nitrogenous metabolic waste products directly outside from the body through nephridiopores.</a:t>
            </a:r>
          </a:p>
          <a:p>
            <a:pPr algn="l"/>
            <a:r>
              <a:rPr lang="en-US" dirty="0" smtClean="0"/>
              <a:t>Eatrhworm excrete about 40%urea ,about 20% ammonia and about 40%amino.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excretory-system-of-earthworm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8072494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Annelids have a system for tubular reabsorption by a capillary network before excretion.</a:t>
            </a:r>
          </a:p>
          <a:p>
            <a:r>
              <a:rPr lang="en-US" dirty="0" smtClean="0"/>
              <a:t>Earthworms excrete urea as main excreta ,but they are less preferably ureotelic than other terrestrial animals.</a:t>
            </a:r>
          </a:p>
          <a:p>
            <a:r>
              <a:rPr lang="en-US" dirty="0" smtClean="0"/>
              <a:t>Though urea is present In the urine  of earthworms,ammonia remains an important excretory product .</a:t>
            </a:r>
          </a:p>
          <a:p>
            <a:r>
              <a:rPr lang="en-US" dirty="0" smtClean="0"/>
              <a:t>The level of urea depends on the physical conditions of the worm and the environment of its habitat.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EXCRETORY SYSTEM IN EARTHWORMS</vt:lpstr>
      <vt:lpstr>Slide 2</vt:lpstr>
      <vt:lpstr>CONCLUSION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EXCRETORY SYSTEM IN EARTHWORMS</dc:title>
  <dc:creator>hp</dc:creator>
  <cp:lastModifiedBy>hp</cp:lastModifiedBy>
  <cp:revision>4</cp:revision>
  <dcterms:created xsi:type="dcterms:W3CDTF">2021-06-07T05:50:04Z</dcterms:created>
  <dcterms:modified xsi:type="dcterms:W3CDTF">2021-06-07T06:20:09Z</dcterms:modified>
</cp:coreProperties>
</file>