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66" r:id="rId4"/>
    <p:sldId id="267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5D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4600" y="533400"/>
            <a:ext cx="6400800" cy="3657600"/>
          </a:xfrm>
        </p:spPr>
        <p:txBody>
          <a:bodyPr/>
          <a:lstStyle/>
          <a:p>
            <a:pPr algn="ctr"/>
            <a:r>
              <a:rPr lang="en-US" sz="1800" dirty="0" smtClean="0">
                <a:solidFill>
                  <a:schemeClr val="bg1"/>
                </a:solidFill>
                <a:latin typeface="Arial Black" pitchFamily="34" charset="0"/>
              </a:rPr>
              <a:t>SEMESTER 4</a:t>
            </a:r>
            <a:br>
              <a:rPr lang="en-US" sz="1800" dirty="0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en-US" sz="1800" dirty="0" smtClean="0">
                <a:solidFill>
                  <a:schemeClr val="bg1"/>
                </a:solidFill>
                <a:latin typeface="Arial Black" pitchFamily="34" charset="0"/>
              </a:rPr>
              <a:t>B.A (Honors) Economics</a:t>
            </a:r>
            <a:br>
              <a:rPr lang="en-US" sz="1800" dirty="0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en-US" sz="1800" dirty="0" smtClean="0">
                <a:solidFill>
                  <a:schemeClr val="bg1"/>
                </a:solidFill>
                <a:latin typeface="Arial Black" pitchFamily="34" charset="0"/>
              </a:rPr>
              <a:t> </a:t>
            </a:r>
            <a:br>
              <a:rPr lang="en-US" sz="1800" dirty="0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en-US" sz="1800" dirty="0" smtClean="0">
                <a:solidFill>
                  <a:schemeClr val="bg1"/>
                </a:solidFill>
                <a:latin typeface="Arial Black" pitchFamily="34" charset="0"/>
              </a:rPr>
              <a:t>Course Code: ECNHC401</a:t>
            </a:r>
            <a:br>
              <a:rPr lang="en-US" sz="1800" dirty="0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en-US" sz="1800" dirty="0" smtClean="0">
                <a:solidFill>
                  <a:schemeClr val="bg1"/>
                </a:solidFill>
                <a:latin typeface="Arial Black" pitchFamily="34" charset="0"/>
              </a:rPr>
              <a:t>Course Title: Advanced Microeconomics</a:t>
            </a:r>
            <a:br>
              <a:rPr lang="en-US" sz="1800" dirty="0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en-US" sz="1800" dirty="0" smtClean="0">
                <a:solidFill>
                  <a:schemeClr val="bg1"/>
                </a:solidFill>
                <a:latin typeface="Arial Black" pitchFamily="34" charset="0"/>
              </a:rPr>
              <a:t> </a:t>
            </a:r>
            <a:br>
              <a:rPr lang="en-US" sz="1800" dirty="0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en-US" sz="2800" u="sng" dirty="0" smtClean="0">
                <a:solidFill>
                  <a:srgbClr val="FFFF00"/>
                </a:solidFill>
                <a:latin typeface="Arial Black" pitchFamily="34" charset="0"/>
              </a:rPr>
              <a:t>COURNOT DUOPOLY MODEL</a:t>
            </a:r>
            <a:endParaRPr lang="en-US" sz="2800" u="sng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4442" y="4648200"/>
            <a:ext cx="5114778" cy="1524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Prepared by</a:t>
            </a:r>
          </a:p>
          <a:p>
            <a:pPr algn="ctr"/>
            <a:r>
              <a:rPr lang="en-US" dirty="0" smtClean="0"/>
              <a:t>Anindita Chakravarty</a:t>
            </a:r>
          </a:p>
          <a:p>
            <a:pPr algn="ctr"/>
            <a:r>
              <a:rPr lang="en-US" dirty="0" smtClean="0"/>
              <a:t>Asst. Prof. ( Dept of Economics)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838200"/>
          </a:xfrm>
        </p:spPr>
        <p:txBody>
          <a:bodyPr/>
          <a:lstStyle/>
          <a:p>
            <a:pPr algn="ctr"/>
            <a:r>
              <a:rPr lang="en-US" dirty="0" smtClean="0"/>
              <a:t>Cournot model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620000" cy="531273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It is </a:t>
            </a:r>
            <a:r>
              <a:rPr lang="en-US" dirty="0"/>
              <a:t>named after its founder, French mathematician </a:t>
            </a:r>
            <a:r>
              <a:rPr lang="en-US" dirty="0">
                <a:solidFill>
                  <a:srgbClr val="FF0000"/>
                </a:solidFill>
              </a:rPr>
              <a:t>Augustin Cournot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/>
              <a:t>Cournot competition is an economic model in which competing firms choose a quantity to </a:t>
            </a:r>
            <a:r>
              <a:rPr lang="en-US" dirty="0">
                <a:solidFill>
                  <a:srgbClr val="FF0000"/>
                </a:solidFill>
              </a:rPr>
              <a:t>produce independently and </a:t>
            </a:r>
            <a:r>
              <a:rPr lang="en-US" dirty="0" smtClean="0">
                <a:solidFill>
                  <a:srgbClr val="FF0000"/>
                </a:solidFill>
              </a:rPr>
              <a:t>simultaneousl</a:t>
            </a:r>
            <a:r>
              <a:rPr lang="en-US" dirty="0" smtClean="0"/>
              <a:t>y.</a:t>
            </a:r>
          </a:p>
          <a:p>
            <a:pPr algn="just"/>
            <a:r>
              <a:rPr lang="en-US" dirty="0"/>
              <a:t>The model applies when firms produce </a:t>
            </a:r>
            <a:r>
              <a:rPr lang="en-US" dirty="0">
                <a:solidFill>
                  <a:srgbClr val="FF0000"/>
                </a:solidFill>
              </a:rPr>
              <a:t>identical or standardized goods </a:t>
            </a:r>
            <a:r>
              <a:rPr lang="en-US" dirty="0"/>
              <a:t>and it is assumed they cannot collude or form a cartel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The basic </a:t>
            </a:r>
            <a:r>
              <a:rPr lang="en-US" b="1" dirty="0"/>
              <a:t>Cournot</a:t>
            </a:r>
            <a:r>
              <a:rPr lang="en-US" dirty="0"/>
              <a:t> assumption is that each firm chooses its quantity, </a:t>
            </a:r>
            <a:r>
              <a:rPr lang="en-US" dirty="0">
                <a:solidFill>
                  <a:srgbClr val="FF0000"/>
                </a:solidFill>
              </a:rPr>
              <a:t>taking as given the quantity of its rivals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marL="0" indent="0" algn="just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n-US" sz="2400" b="1" i="1" dirty="0" smtClean="0">
                <a:solidFill>
                  <a:srgbClr val="00B050"/>
                </a:solidFill>
              </a:rPr>
              <a:t>Explanation of diagram will be given in a separate video for your better understanding</a:t>
            </a:r>
            <a:endParaRPr lang="en-IN" sz="2400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31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696200" cy="762000"/>
          </a:xfrm>
        </p:spPr>
        <p:txBody>
          <a:bodyPr>
            <a:normAutofit/>
          </a:bodyPr>
          <a:lstStyle/>
          <a:p>
            <a:pPr algn="ctr"/>
            <a:r>
              <a:rPr lang="en-IN" sz="2800" dirty="0"/>
              <a:t>Advantages of Cournot Competition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467600" cy="5019984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The Cournot model has some significant advantages. The model </a:t>
            </a:r>
            <a:r>
              <a:rPr lang="en-US" dirty="0">
                <a:solidFill>
                  <a:srgbClr val="FF0000"/>
                </a:solidFill>
              </a:rPr>
              <a:t>produces logical results</a:t>
            </a:r>
            <a:r>
              <a:rPr lang="en-US" dirty="0"/>
              <a:t>, with prices and quantities that are between monopolistic (i.e. low output, high price) and competitive (high output, low price) levels.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also yields a stable </a:t>
            </a:r>
            <a:r>
              <a:rPr lang="en-US" dirty="0" smtClean="0">
                <a:solidFill>
                  <a:srgbClr val="FF0000"/>
                </a:solidFill>
              </a:rPr>
              <a:t>Nash Equilibrium</a:t>
            </a:r>
            <a:r>
              <a:rPr lang="en-US" dirty="0" smtClean="0"/>
              <a:t>, </a:t>
            </a:r>
            <a:r>
              <a:rPr lang="en-US" dirty="0"/>
              <a:t>an outcome from which neither player would like to deviate unilaterally. </a:t>
            </a:r>
            <a:endParaRPr lang="en-US" dirty="0" smtClean="0"/>
          </a:p>
          <a:p>
            <a:pPr algn="just"/>
            <a:r>
              <a:rPr lang="en-US" dirty="0"/>
              <a:t>In the Nash equilibrium, each player's strategy is optimal when considering the decisions of other </a:t>
            </a:r>
            <a:r>
              <a:rPr lang="en-US" dirty="0" smtClean="0"/>
              <a:t>players- </a:t>
            </a:r>
            <a:r>
              <a:rPr lang="en-US" i="1" dirty="0" smtClean="0">
                <a:solidFill>
                  <a:srgbClr val="FF0000"/>
                </a:solidFill>
              </a:rPr>
              <a:t>Game Theor</a:t>
            </a:r>
            <a:r>
              <a:rPr lang="en-US" dirty="0" smtClean="0">
                <a:solidFill>
                  <a:srgbClr val="FF0000"/>
                </a:solidFill>
              </a:rPr>
              <a:t>y</a:t>
            </a:r>
            <a:endParaRPr lang="en-I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44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086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IN" sz="2800" dirty="0"/>
              <a:t>Limitations of Cournot Competition </a:t>
            </a:r>
            <a:br>
              <a:rPr lang="en-IN" sz="2800" dirty="0"/>
            </a:b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239000" cy="5465136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>
                <a:solidFill>
                  <a:srgbClr val="00B050"/>
                </a:solidFill>
              </a:rPr>
              <a:t>Some of the model’s assumptions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may be somewhat unrealistic in the real world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r>
              <a:rPr lang="en-US" dirty="0"/>
              <a:t>Firstly, the Cournot classic duopoly model assumes that the two players set their quantity strategy independently of each other. </a:t>
            </a:r>
            <a:r>
              <a:rPr lang="en-US" i="1" dirty="0">
                <a:solidFill>
                  <a:srgbClr val="FF0000"/>
                </a:solidFill>
              </a:rPr>
              <a:t>This is unlikely to be the case in a practical sense</a:t>
            </a:r>
            <a:r>
              <a:rPr lang="en-US" dirty="0"/>
              <a:t>. When only two producers are in a market, they are likely to be highly responsive to each other’s strategies rather than operating in a </a:t>
            </a:r>
            <a:r>
              <a:rPr lang="en-US" dirty="0" smtClean="0"/>
              <a:t>vacuum. </a:t>
            </a:r>
          </a:p>
          <a:p>
            <a:pPr algn="just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Cournot model assumes product homogeneity </a:t>
            </a:r>
            <a:r>
              <a:rPr lang="en-US" i="1" dirty="0">
                <a:solidFill>
                  <a:srgbClr val="FF0000"/>
                </a:solidFill>
              </a:rPr>
              <a:t>with no differentiating </a:t>
            </a:r>
            <a:r>
              <a:rPr lang="en-US" i="1" dirty="0" smtClean="0">
                <a:solidFill>
                  <a:srgbClr val="FF0000"/>
                </a:solidFill>
              </a:rPr>
              <a:t>factors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French scientist J. Bertrand in 1883 attempted to rectify this oversight by changing the strategic variable choice from </a:t>
            </a:r>
            <a:r>
              <a:rPr lang="en-US" i="1" dirty="0">
                <a:solidFill>
                  <a:srgbClr val="FF0000"/>
                </a:solidFill>
              </a:rPr>
              <a:t>quantity to </a:t>
            </a:r>
            <a:r>
              <a:rPr lang="en-US" i="1" dirty="0" smtClean="0">
                <a:solidFill>
                  <a:srgbClr val="FF0000"/>
                </a:solidFill>
              </a:rPr>
              <a:t>price</a:t>
            </a:r>
            <a:r>
              <a:rPr lang="en-US" dirty="0" smtClean="0"/>
              <a:t>. </a:t>
            </a:r>
            <a:r>
              <a:rPr lang="en-US" dirty="0"/>
              <a:t>The suitability of price, rather than quantity, as the main variable in oligopoly models was confirmed in subsequent research by a number of economists. </a:t>
            </a:r>
            <a:endParaRPr lang="en-I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95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600" y="533400"/>
            <a:ext cx="4814668" cy="4038600"/>
          </a:xfrm>
        </p:spPr>
        <p:txBody>
          <a:bodyPr/>
          <a:lstStyle/>
          <a:p>
            <a:pPr algn="ctr">
              <a:lnSpc>
                <a:spcPct val="250000"/>
              </a:lnSpc>
            </a:pPr>
            <a:r>
              <a:rPr lang="en-US" dirty="0" smtClean="0"/>
              <a:t>Thank you</a:t>
            </a:r>
            <a:br>
              <a:rPr lang="en-US" dirty="0" smtClean="0"/>
            </a:br>
            <a:r>
              <a:rPr lang="en-US" dirty="0" smtClean="0"/>
              <a:t>stay safe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101</TotalTime>
  <Words>365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 Black</vt:lpstr>
      <vt:lpstr>Trebuchet MS</vt:lpstr>
      <vt:lpstr>Wingdings</vt:lpstr>
      <vt:lpstr>Wingdings 2</vt:lpstr>
      <vt:lpstr>Opulent</vt:lpstr>
      <vt:lpstr>SEMESTER 4 B.A (Honors) Economics   Course Code: ECNHC401 Course Title: Advanced Microeconomics   COURNOT DUOPOLY MODEL</vt:lpstr>
      <vt:lpstr>Cournot model</vt:lpstr>
      <vt:lpstr>Advantages of Cournot Competition </vt:lpstr>
      <vt:lpstr>Limitations of Cournot Competition  </vt:lpstr>
      <vt:lpstr>Thank you stay safe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SEMESTER 4 B.A (Honors) Economics   Course Code: ECNHC401 Course Title: Advanced Microeconomics   Unit: 3 Oligopoly </dc:title>
  <dc:creator>user</dc:creator>
  <cp:lastModifiedBy>LENOVO</cp:lastModifiedBy>
  <cp:revision>9</cp:revision>
  <dcterms:created xsi:type="dcterms:W3CDTF">2006-08-16T00:00:00Z</dcterms:created>
  <dcterms:modified xsi:type="dcterms:W3CDTF">2021-05-26T06:45:27Z</dcterms:modified>
</cp:coreProperties>
</file>