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5/24/2021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5/24/2021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5/24/2021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5/24/2021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5/24/2021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685800"/>
            <a:ext cx="6172200" cy="685800"/>
          </a:xfrm>
        </p:spPr>
        <p:txBody>
          <a:bodyPr>
            <a:noAutofit/>
          </a:bodyPr>
          <a:lstStyle/>
          <a:p>
            <a:r>
              <a:rPr lang="en-IN" sz="4400" dirty="0" smtClean="0"/>
              <a:t>Mode of  Nutrition</a:t>
            </a:r>
            <a:endParaRPr lang="en-IN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62600" y="5003322"/>
            <a:ext cx="2895600" cy="137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Dr. Lipika Lahkar</a:t>
            </a:r>
          </a:p>
          <a:p>
            <a:r>
              <a:rPr lang="en-US" dirty="0" smtClean="0"/>
              <a:t>Assistant Professor</a:t>
            </a:r>
          </a:p>
          <a:p>
            <a:r>
              <a:rPr lang="en-US" dirty="0" smtClean="0"/>
              <a:t>Department of Botany</a:t>
            </a:r>
          </a:p>
          <a:p>
            <a:r>
              <a:rPr lang="en-US" dirty="0" err="1" smtClean="0"/>
              <a:t>Silapathar</a:t>
            </a:r>
            <a:r>
              <a:rPr lang="en-US" dirty="0" smtClean="0"/>
              <a:t> College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C:\Users\Admin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533400"/>
            <a:ext cx="4191000" cy="2788920"/>
          </a:xfrm>
          <a:prstGeom prst="rect">
            <a:avLst/>
          </a:prstGeom>
          <a:noFill/>
        </p:spPr>
      </p:pic>
      <p:pic>
        <p:nvPicPr>
          <p:cNvPr id="39939" name="Picture 3" descr="C:\Users\Admin\Desktop\download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533400"/>
            <a:ext cx="3662314" cy="2743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581400" y="4191000"/>
            <a:ext cx="2282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Saprophytoic</a:t>
            </a:r>
            <a:r>
              <a:rPr lang="en-US" dirty="0" smtClean="0"/>
              <a:t> Fungi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381000" y="4800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400" dirty="0" smtClean="0"/>
              <a:t>The saprophytic fungi live on dead organic materials produced by decay organic matter such as rotten foods, rotten vegetable, moist food, moist lathers,</a:t>
            </a:r>
            <a:endParaRPr lang="en-IN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C:\Users\Admin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533400"/>
            <a:ext cx="4082143" cy="2286000"/>
          </a:xfrm>
          <a:prstGeom prst="rect">
            <a:avLst/>
          </a:prstGeom>
          <a:noFill/>
        </p:spPr>
      </p:pic>
      <p:pic>
        <p:nvPicPr>
          <p:cNvPr id="40963" name="Picture 3" descr="C:\Users\Admin\Desktop\download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40729" y="533400"/>
            <a:ext cx="3946071" cy="22098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886200" y="3581400"/>
            <a:ext cx="1837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Parasitic Fungi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990600" y="4495800"/>
            <a:ext cx="7162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800" dirty="0" smtClean="0"/>
              <a:t>The parasitic fungi absorb their food material from the living tissues of the host on  which they </a:t>
            </a:r>
            <a:r>
              <a:rPr lang="en-IN" sz="2800" dirty="0" err="1" smtClean="0"/>
              <a:t>parasitze</a:t>
            </a:r>
            <a:r>
              <a:rPr lang="en-IN" sz="2800" dirty="0" smtClean="0"/>
              <a:t>.</a:t>
            </a:r>
            <a:endParaRPr lang="en-IN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</TotalTime>
  <Words>64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Oriel</vt:lpstr>
      <vt:lpstr>Mode of  Nutrition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 of  Nutrition</dc:title>
  <dc:creator>Admin</dc:creator>
  <cp:lastModifiedBy>Admin</cp:lastModifiedBy>
  <cp:revision>5</cp:revision>
  <dcterms:created xsi:type="dcterms:W3CDTF">2006-08-16T00:00:00Z</dcterms:created>
  <dcterms:modified xsi:type="dcterms:W3CDTF">2021-05-24T06:26:23Z</dcterms:modified>
</cp:coreProperties>
</file>