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17DE4A-BA24-44E0-9111-DD3FF2DF96E4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9A86299-B41C-4163-A14C-E11F4A8EB93A}" type="datetimeFigureOut">
              <a:rPr lang="en-IN" smtClean="0"/>
              <a:t>09-06-2022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4000" b="1" dirty="0" smtClean="0"/>
              <a:t>Risk and Resilience in Adolescents</a:t>
            </a:r>
            <a:endParaRPr lang="en-US" sz="4000" b="1" dirty="0" smtClean="0"/>
          </a:p>
          <a:p>
            <a:pPr marL="114300" indent="0" algn="just">
              <a:buNone/>
            </a:pPr>
            <a:r>
              <a:rPr lang="en-US" sz="3200" dirty="0" smtClean="0"/>
              <a:t>Broadly speaking adolescence is understood to mean the period between childhood and adulthood. </a:t>
            </a:r>
          </a:p>
          <a:p>
            <a:pPr marL="114300" indent="0" algn="just">
              <a:buNone/>
            </a:pPr>
            <a:r>
              <a:rPr lang="en-US" sz="3200" dirty="0" smtClean="0"/>
              <a:t>It may be defined as the period within life span when most of a person’s biological, cognitive, psychological and social characteristics are changing.</a:t>
            </a: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Adolescence is a period that is full of challenges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351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3200" dirty="0" smtClean="0"/>
              <a:t>At the age of adolescence they develop high risk </a:t>
            </a:r>
            <a:r>
              <a:rPr lang="en-US" sz="3200" dirty="0" err="1" smtClean="0"/>
              <a:t>behaviours</a:t>
            </a:r>
            <a:r>
              <a:rPr lang="en-US" sz="3200" dirty="0" smtClean="0"/>
              <a:t>. Research studies tell that adolescence are more likely to take risks than children and adults.</a:t>
            </a:r>
          </a:p>
          <a:p>
            <a:pPr marL="114300" indent="0" algn="just">
              <a:buNone/>
            </a:pPr>
            <a:r>
              <a:rPr lang="en-US" sz="3200" dirty="0" smtClean="0"/>
              <a:t>This propensity can be directed towards negative (illegal and dangerous) or positive (socially acceptable and constructive) risk </a:t>
            </a:r>
            <a:r>
              <a:rPr lang="en-US" sz="3200" dirty="0" err="1" smtClean="0"/>
              <a:t>behaviours</a:t>
            </a:r>
            <a:r>
              <a:rPr lang="en-US" sz="3200" dirty="0" smtClean="0"/>
              <a:t>.</a:t>
            </a:r>
            <a:endParaRPr lang="en-US" sz="3200" dirty="0"/>
          </a:p>
          <a:p>
            <a:pPr marL="114300" indent="0" algn="just">
              <a:buNone/>
            </a:pPr>
            <a:r>
              <a:rPr lang="en-US" sz="3200" dirty="0" smtClean="0"/>
              <a:t>Taking risks helps adolescents establish their identities and learn from their successes as well as their fai</a:t>
            </a:r>
            <a:r>
              <a:rPr lang="en-US" sz="3200" dirty="0" smtClean="0"/>
              <a:t>lures.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50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3200" b="1" dirty="0" smtClean="0"/>
              <a:t>Positive risk taking </a:t>
            </a:r>
          </a:p>
          <a:p>
            <a:pPr marL="114300" indent="0" algn="just">
              <a:buNone/>
            </a:pPr>
            <a:r>
              <a:rPr lang="en-US" sz="3200" b="1" dirty="0" smtClean="0"/>
              <a:t>Positive risks</a:t>
            </a:r>
            <a:r>
              <a:rPr lang="en-US" sz="3200" dirty="0" smtClean="0"/>
              <a:t> benefits an individual’s well-being, legal, socially acceptable does not present severe negative consequences. </a:t>
            </a:r>
          </a:p>
          <a:p>
            <a:pPr marL="114300" indent="0" algn="just">
              <a:buNone/>
            </a:pPr>
            <a:r>
              <a:rPr lang="en-US" sz="3200" dirty="0" smtClean="0"/>
              <a:t>There are many positive risks teens can take –</a:t>
            </a:r>
          </a:p>
          <a:p>
            <a:pPr marL="114300" indent="0" algn="just">
              <a:buNone/>
            </a:pPr>
            <a:r>
              <a:rPr lang="en-US" sz="3200" dirty="0" smtClean="0"/>
              <a:t># </a:t>
            </a:r>
            <a:r>
              <a:rPr lang="en-US" sz="3200" b="1" dirty="0" smtClean="0"/>
              <a:t>Playing sports</a:t>
            </a:r>
            <a:r>
              <a:rPr lang="en-US" sz="3200" dirty="0" smtClean="0"/>
              <a:t>: rock climbing, mountain biking, martial arts</a:t>
            </a:r>
          </a:p>
          <a:p>
            <a:pPr marL="114300" indent="0" algn="just">
              <a:buNone/>
            </a:pPr>
            <a:r>
              <a:rPr lang="en-US" sz="3200" dirty="0" smtClean="0"/>
              <a:t>competitive team sports like basketball, football </a:t>
            </a:r>
          </a:p>
          <a:p>
            <a:pPr marL="114300" indent="0" algn="just">
              <a:buNone/>
            </a:pPr>
            <a:r>
              <a:rPr lang="en-US" sz="3200" dirty="0" smtClean="0"/>
              <a:t>or performance sports dance or gymnastics.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7501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3200" dirty="0" smtClean="0"/>
              <a:t># </a:t>
            </a:r>
            <a:r>
              <a:rPr lang="en-US" sz="3200" b="1" dirty="0" smtClean="0"/>
              <a:t>Trying a new activity</a:t>
            </a:r>
            <a:r>
              <a:rPr lang="en-US" sz="3200" dirty="0" smtClean="0"/>
              <a:t>: Joining the school play or band.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</a:t>
            </a:r>
            <a:r>
              <a:rPr lang="en-US" sz="3200" b="1" dirty="0" smtClean="0"/>
              <a:t>Volunteering or working</a:t>
            </a:r>
            <a:r>
              <a:rPr lang="en-US" sz="3200" dirty="0" smtClean="0"/>
              <a:t>: Getting involved in a social or political cause, running for a school committee.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</a:t>
            </a:r>
            <a:r>
              <a:rPr lang="en-US" sz="3200" b="1" dirty="0" smtClean="0"/>
              <a:t>Taking a harder class at school</a:t>
            </a:r>
            <a:r>
              <a:rPr lang="en-US" sz="3200" dirty="0" smtClean="0"/>
              <a:t>: Getting involved in a math or spelling competition.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6294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sz="3200" b="1" dirty="0" smtClean="0"/>
              <a:t>Negative risk taking</a:t>
            </a:r>
            <a:r>
              <a:rPr lang="en-US" sz="3200" dirty="0" smtClean="0"/>
              <a:t>: </a:t>
            </a:r>
          </a:p>
          <a:p>
            <a:pPr marL="114300" indent="0" algn="just">
              <a:buNone/>
            </a:pPr>
            <a:r>
              <a:rPr lang="en-US" sz="3200" b="1" dirty="0" smtClean="0"/>
              <a:t>Negative risks</a:t>
            </a:r>
            <a:r>
              <a:rPr lang="en-US" sz="3200" dirty="0" smtClean="0"/>
              <a:t>: Harmful towards an individual’s well-being, illegal, socially unacceptable may have severe consequences.</a:t>
            </a:r>
          </a:p>
          <a:p>
            <a:pPr marL="114300" indent="0" algn="just">
              <a:buNone/>
            </a:pPr>
            <a:r>
              <a:rPr lang="en-US" sz="3200" b="1" dirty="0" smtClean="0"/>
              <a:t>Common negative risks</a:t>
            </a:r>
            <a:r>
              <a:rPr lang="en-US" sz="3200" dirty="0" smtClean="0"/>
              <a:t>:</a:t>
            </a:r>
          </a:p>
          <a:p>
            <a:pPr marL="114300" indent="0" algn="just">
              <a:buNone/>
            </a:pPr>
            <a:r>
              <a:rPr lang="en-US" sz="3200" dirty="0" smtClean="0"/>
              <a:t># Unprotected sexual activity.</a:t>
            </a:r>
          </a:p>
          <a:p>
            <a:pPr marL="114300" indent="0" algn="just">
              <a:buNone/>
            </a:pPr>
            <a:r>
              <a:rPr lang="en-US" sz="3200" dirty="0" smtClean="0"/>
              <a:t># Sexting (the act of sending sexual text messages) and other risky uses of social media.</a:t>
            </a:r>
          </a:p>
          <a:p>
            <a:pPr marL="114300" indent="0" algn="just">
              <a:buNone/>
            </a:pPr>
            <a:r>
              <a:rPr lang="en-US" sz="3200" dirty="0" smtClean="0"/>
              <a:t># Tobacco smoking, alcohol use and binge drinking, 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276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3200" dirty="0" smtClean="0"/>
              <a:t># Illegal substance use.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Dangerous driving.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Illegal activities like trespassing or vandalism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Fighting.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# Truancy  </a:t>
            </a: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7117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24128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US" sz="3200" b="1" dirty="0" smtClean="0"/>
              <a:t>Resilience in Adolescence</a:t>
            </a:r>
          </a:p>
          <a:p>
            <a:pPr marL="114300" indent="0" algn="just">
              <a:buNone/>
            </a:pPr>
            <a:r>
              <a:rPr lang="en-US" sz="3200" dirty="0" smtClean="0"/>
              <a:t>Resilience is the ability to become strong, healthy or successful again after something bad happens.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It is a concept, but it is also a wide range of practical skills that guide people on how to approach the situation.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r>
              <a:rPr lang="en-US" sz="3200" dirty="0" smtClean="0"/>
              <a:t>Resilience is self awareness, compassion, flexible and realistic thinking, hope and optimism and human connection.</a:t>
            </a:r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US" sz="3200" dirty="0" smtClean="0"/>
          </a:p>
          <a:p>
            <a:pPr marL="114300" indent="0" algn="just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7071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2736304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8000" b="1" dirty="0" smtClean="0">
                <a:latin typeface="+mj-lt"/>
              </a:rPr>
              <a:t>THANK </a:t>
            </a:r>
          </a:p>
          <a:p>
            <a:pPr marL="114300" indent="0" algn="ctr">
              <a:buNone/>
            </a:pPr>
            <a:r>
              <a:rPr lang="en-US" sz="8000" b="1" dirty="0" smtClean="0">
                <a:latin typeface="+mj-lt"/>
              </a:rPr>
              <a:t>YOU</a:t>
            </a:r>
            <a:endParaRPr lang="en-US" sz="8000" dirty="0" smtClean="0">
              <a:latin typeface="+mj-lt"/>
            </a:endParaRPr>
          </a:p>
          <a:p>
            <a:pPr algn="just"/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7485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293</TotalTime>
  <Words>375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Physiocracy</dc:title>
  <dc:creator>Leela Ram Newar</dc:creator>
  <cp:lastModifiedBy>Leela Ram Newar</cp:lastModifiedBy>
  <cp:revision>31</cp:revision>
  <dcterms:created xsi:type="dcterms:W3CDTF">2022-04-25T14:57:29Z</dcterms:created>
  <dcterms:modified xsi:type="dcterms:W3CDTF">2022-06-09T14:30:13Z</dcterms:modified>
</cp:coreProperties>
</file>