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72"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14-06-2022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14-06-2022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14-06-2022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14-06-2022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14-06-2022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14-06-2022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14-06-2022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r>
              <a:rPr lang="en-IN" sz="3600" b="1" dirty="0" smtClean="0"/>
              <a:t>CHANGES IN GENERAL EQUILIBRIUM</a:t>
            </a:r>
          </a:p>
          <a:p>
            <a:pPr algn="just"/>
            <a:r>
              <a:rPr lang="en-US" sz="3600" dirty="0" smtClean="0"/>
              <a:t>The shifts in IS and LM functions can bring about changes in the equilibrium. The IS function can shift on account of changes in investment, saving, taxes and government spending. The LM function can shift because of changes in money supply and liquidity preference.</a:t>
            </a:r>
          </a:p>
          <a:p>
            <a:pPr algn="just"/>
            <a:r>
              <a:rPr lang="en-US" sz="3600" dirty="0" smtClean="0"/>
              <a:t>We may investigate how the changes in these variables influence the equilibrium.</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r>
              <a:rPr lang="en-IN" sz="3600" b="1" dirty="0" smtClean="0"/>
              <a:t>i) Changes in investment and saving:</a:t>
            </a:r>
          </a:p>
          <a:p>
            <a:pPr algn="just"/>
            <a:r>
              <a:rPr lang="en-US" sz="3600" dirty="0" smtClean="0"/>
              <a:t>If we assume that the liquidity function, money supply and price level remain constant and some autonomous factor like inventions or innovation causes an increase in investment and a reduction in the amount of saving, the IS function will shift to the right and the equilibrium rate of interest and income will be higher.</a:t>
            </a:r>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4605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dirty="0" smtClean="0"/>
          </a:p>
          <a:p>
            <a:pPr algn="just"/>
            <a:r>
              <a:rPr lang="en-US" sz="3600" dirty="0" smtClean="0"/>
              <a:t>Similarly, if there is an increase in saving or a reduction in the volume of investment, the IS function will shift to the left and consequently, the equilibrium rate of interest and income will undergo a decline.</a:t>
            </a:r>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64467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r>
              <a:rPr lang="en-IN" sz="3600" b="1" dirty="0" smtClean="0"/>
              <a:t>ii) Changes in liquidity preference:</a:t>
            </a:r>
          </a:p>
          <a:p>
            <a:pPr algn="just"/>
            <a:r>
              <a:rPr lang="en-US" sz="3600" dirty="0" smtClean="0"/>
              <a:t>An increase in the demand for idle balances leaves the minimum acceptable interest rate unchanged so that LM function at the minimum rate remains perfectly elastic</a:t>
            </a:r>
            <a:r>
              <a:rPr lang="en-US" sz="3600" dirty="0" smtClean="0"/>
              <a:t>. At the rates higher than the minimum rate, an increased demand for idle balances will cause a shift in the LM function to the left.</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47796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An increase in the demand for idle balances means that the actual holding of cash by the community at the initial equilibrium rate of interest and income is less than their planned holding. Thus an increase in liquidity preference for speculative motive is associated with a rise in the rate of interest and a fall in the level of income.</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9963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r>
              <a:rPr lang="en-IN" sz="3600" b="1" dirty="0" smtClean="0"/>
              <a:t>iii</a:t>
            </a:r>
            <a:r>
              <a:rPr lang="en-IN" sz="3600" b="1" dirty="0" smtClean="0"/>
              <a:t>) Changes in </a:t>
            </a:r>
            <a:r>
              <a:rPr lang="en-IN" sz="3600" b="1" dirty="0" smtClean="0"/>
              <a:t>in the supply of money:</a:t>
            </a:r>
            <a:endParaRPr lang="en-IN" sz="3600" b="1" dirty="0" smtClean="0"/>
          </a:p>
          <a:p>
            <a:pPr algn="just"/>
            <a:r>
              <a:rPr lang="en-US" sz="3600" dirty="0" smtClean="0"/>
              <a:t>If we assume that the central bank is expanding the supply of money through open market purchase of securities, it has the effect of lowering the rate of interest. As the rate of interest falls and the security prices increase, there is a greater inducement to invest and the level of income registers an increase on account of the operation of multiplier.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42497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With an increase in income, the transaction demand for money increases. Hence the increase in the demand for passive balances is less than the increase in money supply and therefore fall in the rate of interest in this case is less than what it would have been had the income remained unchanged.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63496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r>
              <a:rPr lang="en-IN" sz="3600" b="1" dirty="0" smtClean="0"/>
              <a:t>iv) Simultaneous increase in investment spending and the supply of money:</a:t>
            </a:r>
            <a:endParaRPr lang="en-IN" sz="3600" b="1" dirty="0" smtClean="0"/>
          </a:p>
          <a:p>
            <a:pPr algn="just"/>
            <a:r>
              <a:rPr lang="en-US" sz="3600" dirty="0" smtClean="0"/>
              <a:t>Assuming other variables as given, the effects of changes in investment, saving, liquidity preference, level of income and money supply upon equilibrium income and interest separately.</a:t>
            </a:r>
          </a:p>
          <a:p>
            <a:pPr algn="just"/>
            <a:r>
              <a:rPr lang="en-US" sz="3600" dirty="0" smtClean="0"/>
              <a:t>An increase in investment, with constant money supply, raises the level of income but this rise is dampened by a rise in the interest rate.</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208915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88</TotalTime>
  <Words>500</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10</cp:revision>
  <dcterms:created xsi:type="dcterms:W3CDTF">2022-05-04T13:13:15Z</dcterms:created>
  <dcterms:modified xsi:type="dcterms:W3CDTF">2022-06-14T12:34:04Z</dcterms:modified>
</cp:coreProperties>
</file>