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66" r:id="rId3"/>
    <p:sldId id="267" r:id="rId4"/>
    <p:sldId id="268" r:id="rId5"/>
    <p:sldId id="269" r:id="rId6"/>
    <p:sldId id="270" r:id="rId7"/>
    <p:sldId id="271" r:id="rId8"/>
    <p:sldId id="265"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753F92F-B08F-45F4-A04D-1092C9826FB6}" type="datetimeFigureOut">
              <a:rPr lang="en-IN" smtClean="0"/>
              <a:t>23-05-2022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66433E5-B5DF-45A7-8EC9-70C73B86037F}" type="slidenum">
              <a:rPr lang="en-IN" smtClean="0"/>
              <a:t>‹#›</a:t>
            </a:fld>
            <a:endParaRPr lang="en-IN"/>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53F92F-B08F-45F4-A04D-1092C9826FB6}" type="datetimeFigureOut">
              <a:rPr lang="en-IN" smtClean="0"/>
              <a:t>23-05-2022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66433E5-B5DF-45A7-8EC9-70C73B86037F}" type="slidenum">
              <a:rPr lang="en-IN" smtClean="0"/>
              <a:t>‹#›</a:t>
            </a:fld>
            <a:endParaRPr lang="en-IN"/>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753F92F-B08F-45F4-A04D-1092C9826FB6}" type="datetimeFigureOut">
              <a:rPr lang="en-IN" smtClean="0"/>
              <a:t>23-05-2022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66433E5-B5DF-45A7-8EC9-70C73B86037F}" type="slidenum">
              <a:rPr lang="en-IN" smtClean="0"/>
              <a:t>‹#›</a:t>
            </a:fld>
            <a:endParaRPr lang="en-IN"/>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753F92F-B08F-45F4-A04D-1092C9826FB6}" type="datetimeFigureOut">
              <a:rPr lang="en-IN" smtClean="0"/>
              <a:t>23-05-2022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66433E5-B5DF-45A7-8EC9-70C73B86037F}" type="slidenum">
              <a:rPr lang="en-IN" smtClean="0"/>
              <a:t>‹#›</a:t>
            </a:fld>
            <a:endParaRPr lang="en-IN"/>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753F92F-B08F-45F4-A04D-1092C9826FB6}" type="datetimeFigureOut">
              <a:rPr lang="en-IN" smtClean="0"/>
              <a:t>23-05-2022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66433E5-B5DF-45A7-8EC9-70C73B86037F}" type="slidenum">
              <a:rPr lang="en-IN" smtClean="0"/>
              <a:t>‹#›</a:t>
            </a:fld>
            <a:endParaRPr lang="en-IN"/>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753F92F-B08F-45F4-A04D-1092C9826FB6}" type="datetimeFigureOut">
              <a:rPr lang="en-IN" smtClean="0"/>
              <a:t>23-05-2022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66433E5-B5DF-45A7-8EC9-70C73B86037F}" type="slidenum">
              <a:rPr lang="en-IN" smtClean="0"/>
              <a:t>‹#›</a:t>
            </a:fld>
            <a:endParaRPr lang="en-IN"/>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753F92F-B08F-45F4-A04D-1092C9826FB6}" type="datetimeFigureOut">
              <a:rPr lang="en-IN" smtClean="0"/>
              <a:t>23-05-2022</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666433E5-B5DF-45A7-8EC9-70C73B86037F}" type="slidenum">
              <a:rPr lang="en-IN" smtClean="0"/>
              <a:t>‹#›</a:t>
            </a:fld>
            <a:endParaRPr lang="en-IN"/>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753F92F-B08F-45F4-A04D-1092C9826FB6}" type="datetimeFigureOut">
              <a:rPr lang="en-IN" smtClean="0"/>
              <a:t>23-05-2022</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666433E5-B5DF-45A7-8EC9-70C73B86037F}" type="slidenum">
              <a:rPr lang="en-IN" smtClean="0"/>
              <a:t>‹#›</a:t>
            </a:fld>
            <a:endParaRPr lang="en-IN"/>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53F92F-B08F-45F4-A04D-1092C9826FB6}" type="datetimeFigureOut">
              <a:rPr lang="en-IN" smtClean="0"/>
              <a:t>23-05-2022</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666433E5-B5DF-45A7-8EC9-70C73B86037F}" type="slidenum">
              <a:rPr lang="en-IN" smtClean="0"/>
              <a:t>‹#›</a:t>
            </a:fld>
            <a:endParaRPr lang="en-IN"/>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53F92F-B08F-45F4-A04D-1092C9826FB6}" type="datetimeFigureOut">
              <a:rPr lang="en-IN" smtClean="0"/>
              <a:t>23-05-2022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66433E5-B5DF-45A7-8EC9-70C73B86037F}" type="slidenum">
              <a:rPr lang="en-IN" smtClean="0"/>
              <a:t>‹#›</a:t>
            </a:fld>
            <a:endParaRPr lang="en-IN"/>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53F92F-B08F-45F4-A04D-1092C9826FB6}" type="datetimeFigureOut">
              <a:rPr lang="en-IN" smtClean="0"/>
              <a:t>23-05-2022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66433E5-B5DF-45A7-8EC9-70C73B86037F}" type="slidenum">
              <a:rPr lang="en-IN" smtClean="0"/>
              <a:t>‹#›</a:t>
            </a:fld>
            <a:endParaRPr lang="en-IN"/>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1753F92F-B08F-45F4-A04D-1092C9826FB6}" type="datetimeFigureOut">
              <a:rPr lang="en-IN" smtClean="0"/>
              <a:t>23-05-2022</a:t>
            </a:fld>
            <a:endParaRPr lang="en-IN"/>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n-IN"/>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666433E5-B5DF-45A7-8EC9-70C73B86037F}" type="slidenum">
              <a:rPr lang="en-IN" smtClean="0"/>
              <a:t>‹#›</a:t>
            </a:fld>
            <a:endParaRPr lang="en-IN"/>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51520" y="476672"/>
            <a:ext cx="8640960" cy="5904655"/>
          </a:xfrm>
        </p:spPr>
        <p:txBody>
          <a:bodyPr>
            <a:normAutofit/>
          </a:bodyPr>
          <a:lstStyle/>
          <a:p>
            <a:pPr algn="ctr"/>
            <a:r>
              <a:rPr lang="en-IN" sz="3600" b="1" u="sng" dirty="0" smtClean="0"/>
              <a:t>SKILL OF EXPLAINING</a:t>
            </a:r>
            <a:endParaRPr lang="en-IN" sz="3600" b="1" u="sng" dirty="0" smtClean="0"/>
          </a:p>
          <a:p>
            <a:pPr algn="just"/>
            <a:r>
              <a:rPr lang="en-US" sz="3600" dirty="0" smtClean="0"/>
              <a:t>Explaining involves the ability of teachers to describe logically ‘How’’, ‘Why’ and ‘What’ of an idea, concept, phenomena, event, etc. Response to this question is an explanation.</a:t>
            </a:r>
            <a:endParaRPr lang="en-US" sz="3600" dirty="0" smtClean="0"/>
          </a:p>
          <a:p>
            <a:pPr algn="just"/>
            <a:endParaRPr lang="en-US" sz="3600" dirty="0" smtClean="0"/>
          </a:p>
          <a:p>
            <a:pPr algn="just"/>
            <a:r>
              <a:rPr lang="en-US" sz="3600" dirty="0" smtClean="0"/>
              <a:t>The components of skill of explaining are briefly stated below:</a:t>
            </a:r>
            <a:endParaRPr lang="en-IN" sz="3600" dirty="0" smtClean="0"/>
          </a:p>
          <a:p>
            <a:pPr algn="just"/>
            <a:endParaRPr lang="en-IN" dirty="0"/>
          </a:p>
          <a:p>
            <a:endParaRPr lang="en-IN" dirty="0"/>
          </a:p>
        </p:txBody>
      </p:sp>
    </p:spTree>
    <p:extLst>
      <p:ext uri="{BB962C8B-B14F-4D97-AF65-F5344CB8AC3E}">
        <p14:creationId xmlns:p14="http://schemas.microsoft.com/office/powerpoint/2010/main" val="38294485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51520" y="476672"/>
            <a:ext cx="8640960" cy="5904655"/>
          </a:xfrm>
        </p:spPr>
        <p:txBody>
          <a:bodyPr>
            <a:normAutofit fontScale="92500" lnSpcReduction="10000"/>
          </a:bodyPr>
          <a:lstStyle/>
          <a:p>
            <a:pPr algn="just"/>
            <a:r>
              <a:rPr lang="en-US" sz="3600" dirty="0" smtClean="0"/>
              <a:t>i) </a:t>
            </a:r>
            <a:r>
              <a:rPr lang="en-US" sz="3600" b="1" dirty="0" smtClean="0"/>
              <a:t>Initial statement</a:t>
            </a:r>
          </a:p>
          <a:p>
            <a:pPr algn="just"/>
            <a:r>
              <a:rPr lang="en-US" sz="3600" dirty="0" smtClean="0"/>
              <a:t>At the very beginning of giving an explanation about a concept or idea, the teacher should establish rapport with his learners. Initial statement, in addition, giving new ideas, concepts, etc. </a:t>
            </a:r>
            <a:endParaRPr lang="en-US" sz="3600" dirty="0" smtClean="0"/>
          </a:p>
          <a:p>
            <a:pPr algn="just"/>
            <a:endParaRPr lang="en-US" sz="3600" dirty="0" smtClean="0"/>
          </a:p>
          <a:p>
            <a:pPr algn="just"/>
            <a:r>
              <a:rPr lang="en-US" sz="3600" dirty="0" smtClean="0"/>
              <a:t>This is essential to create mental readiness on the part of the learners for the forthcoming explanation.</a:t>
            </a:r>
            <a:endParaRPr lang="en-US" sz="3600" dirty="0" smtClean="0"/>
          </a:p>
          <a:p>
            <a:pPr algn="just"/>
            <a:r>
              <a:rPr lang="en-US" sz="3600" dirty="0" smtClean="0"/>
              <a:t> </a:t>
            </a:r>
            <a:endParaRPr lang="en-IN" sz="3600" dirty="0" smtClean="0"/>
          </a:p>
          <a:p>
            <a:pPr algn="just"/>
            <a:endParaRPr lang="en-IN" dirty="0"/>
          </a:p>
          <a:p>
            <a:endParaRPr lang="en-IN" dirty="0"/>
          </a:p>
        </p:txBody>
      </p:sp>
    </p:spTree>
    <p:extLst>
      <p:ext uri="{BB962C8B-B14F-4D97-AF65-F5344CB8AC3E}">
        <p14:creationId xmlns:p14="http://schemas.microsoft.com/office/powerpoint/2010/main" val="14548216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51520" y="476672"/>
            <a:ext cx="8640960" cy="5904655"/>
          </a:xfrm>
        </p:spPr>
        <p:txBody>
          <a:bodyPr>
            <a:normAutofit lnSpcReduction="10000"/>
          </a:bodyPr>
          <a:lstStyle/>
          <a:p>
            <a:pPr algn="just"/>
            <a:r>
              <a:rPr lang="en-US" sz="3600" dirty="0" smtClean="0"/>
              <a:t>ii) </a:t>
            </a:r>
            <a:r>
              <a:rPr lang="en-US" sz="3600" b="1" dirty="0" smtClean="0"/>
              <a:t>Using Explaining Links</a:t>
            </a:r>
          </a:p>
          <a:p>
            <a:pPr algn="just"/>
            <a:r>
              <a:rPr lang="en-US" sz="3600" dirty="0" smtClean="0"/>
              <a:t>This technique is used primarily to explain the links in statements with ‘so’, ‘therefore’, ‘because’, ‘due to’, ‘as a result of’, ‘in order to’, etc.</a:t>
            </a:r>
            <a:r>
              <a:rPr lang="en-US" sz="3600" b="1" dirty="0" smtClean="0"/>
              <a:t> </a:t>
            </a:r>
            <a:endParaRPr lang="en-US" sz="3600" dirty="0" smtClean="0"/>
          </a:p>
          <a:p>
            <a:pPr algn="just"/>
            <a:endParaRPr lang="en-US" sz="3600" dirty="0" smtClean="0"/>
          </a:p>
          <a:p>
            <a:pPr algn="just"/>
            <a:r>
              <a:rPr lang="en-US" sz="3600" dirty="0" smtClean="0"/>
              <a:t>This is essential to indicate explicitly the concept, event, action, purpose, condition, etc.</a:t>
            </a:r>
            <a:endParaRPr lang="en-US" sz="3600" dirty="0" smtClean="0"/>
          </a:p>
          <a:p>
            <a:pPr algn="just"/>
            <a:r>
              <a:rPr lang="en-US" sz="3600" dirty="0" smtClean="0"/>
              <a:t> </a:t>
            </a:r>
            <a:endParaRPr lang="en-IN" sz="3600" dirty="0" smtClean="0"/>
          </a:p>
          <a:p>
            <a:pPr algn="just"/>
            <a:endParaRPr lang="en-IN" dirty="0"/>
          </a:p>
          <a:p>
            <a:endParaRPr lang="en-IN" dirty="0"/>
          </a:p>
        </p:txBody>
      </p:sp>
    </p:spTree>
    <p:extLst>
      <p:ext uri="{BB962C8B-B14F-4D97-AF65-F5344CB8AC3E}">
        <p14:creationId xmlns:p14="http://schemas.microsoft.com/office/powerpoint/2010/main" val="15356861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51520" y="476672"/>
            <a:ext cx="8640960" cy="5904655"/>
          </a:xfrm>
        </p:spPr>
        <p:txBody>
          <a:bodyPr>
            <a:normAutofit fontScale="92500"/>
          </a:bodyPr>
          <a:lstStyle/>
          <a:p>
            <a:pPr algn="just"/>
            <a:r>
              <a:rPr lang="en-US" sz="3600" dirty="0" smtClean="0"/>
              <a:t>iii) </a:t>
            </a:r>
            <a:r>
              <a:rPr lang="en-US" sz="3600" b="1" dirty="0" smtClean="0"/>
              <a:t>Brevity</a:t>
            </a:r>
          </a:p>
          <a:p>
            <a:pPr algn="just"/>
            <a:r>
              <a:rPr lang="en-US" sz="3600" dirty="0" smtClean="0"/>
              <a:t>Brevity, here, involves compact written or spoken expression. While explaining, the teacher should use those statements which are clear, precise and related to the topic. </a:t>
            </a:r>
          </a:p>
          <a:p>
            <a:pPr algn="just"/>
            <a:endParaRPr lang="en-US" sz="3600" dirty="0" smtClean="0"/>
          </a:p>
          <a:p>
            <a:pPr algn="just"/>
            <a:r>
              <a:rPr lang="en-US" sz="3600" dirty="0" smtClean="0"/>
              <a:t>Irrelevant </a:t>
            </a:r>
            <a:r>
              <a:rPr lang="en-US" sz="3600" dirty="0"/>
              <a:t>statements should be avoided as they distract attention of the learner.</a:t>
            </a:r>
            <a:endParaRPr lang="en-US" sz="3600" dirty="0" smtClean="0"/>
          </a:p>
          <a:p>
            <a:pPr algn="just"/>
            <a:endParaRPr lang="en-US" sz="3600" dirty="0" smtClean="0"/>
          </a:p>
          <a:p>
            <a:pPr algn="just"/>
            <a:r>
              <a:rPr lang="en-US" sz="3600" dirty="0" smtClean="0"/>
              <a:t> </a:t>
            </a:r>
            <a:endParaRPr lang="en-IN" sz="3600" dirty="0" smtClean="0"/>
          </a:p>
          <a:p>
            <a:pPr algn="just"/>
            <a:endParaRPr lang="en-IN" dirty="0"/>
          </a:p>
          <a:p>
            <a:endParaRPr lang="en-IN" dirty="0"/>
          </a:p>
        </p:txBody>
      </p:sp>
    </p:spTree>
    <p:extLst>
      <p:ext uri="{BB962C8B-B14F-4D97-AF65-F5344CB8AC3E}">
        <p14:creationId xmlns:p14="http://schemas.microsoft.com/office/powerpoint/2010/main" val="25433564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51520" y="476672"/>
            <a:ext cx="8640960" cy="5904655"/>
          </a:xfrm>
        </p:spPr>
        <p:txBody>
          <a:bodyPr>
            <a:normAutofit fontScale="77500" lnSpcReduction="20000"/>
          </a:bodyPr>
          <a:lstStyle/>
          <a:p>
            <a:pPr algn="just"/>
            <a:r>
              <a:rPr lang="en-US" sz="3600" dirty="0" smtClean="0"/>
              <a:t>iv) </a:t>
            </a:r>
            <a:r>
              <a:rPr lang="en-US" sz="3600" b="1" dirty="0" smtClean="0"/>
              <a:t>Interpreting Pupil’s Cues: Verbal and Non-Verbal</a:t>
            </a:r>
          </a:p>
          <a:p>
            <a:pPr algn="just"/>
            <a:r>
              <a:rPr lang="en-US" sz="3600" dirty="0" smtClean="0"/>
              <a:t>Verbal and non-verbal cues involve those activities that express meaning of some concepts or ideas with words and without words respectively. These cues are essential to make learners actively involved in the classroom </a:t>
            </a:r>
            <a:r>
              <a:rPr lang="en-US" sz="3600" dirty="0"/>
              <a:t>interaction. Hence, the teacher should interpret learner’s verbal and non-verbal cues at the time of explaining in order to ensure better understanding on their part. </a:t>
            </a:r>
            <a:endParaRPr lang="en-US" sz="3600" dirty="0" smtClean="0"/>
          </a:p>
          <a:p>
            <a:pPr algn="just"/>
            <a:endParaRPr lang="en-US" sz="3600" dirty="0" smtClean="0"/>
          </a:p>
          <a:p>
            <a:pPr algn="just"/>
            <a:r>
              <a:rPr lang="en-US" sz="3600" dirty="0" smtClean="0"/>
              <a:t>Interpretation </a:t>
            </a:r>
            <a:r>
              <a:rPr lang="en-US" sz="3600" dirty="0"/>
              <a:t>of these cues, moreover, are useful to transfer and achieve understanding of information about an event, object , phenomena, etc.</a:t>
            </a:r>
            <a:endParaRPr lang="en-US" sz="3600" dirty="0" smtClean="0"/>
          </a:p>
          <a:p>
            <a:pPr algn="just"/>
            <a:r>
              <a:rPr lang="en-US" sz="3600" dirty="0" smtClean="0"/>
              <a:t> </a:t>
            </a:r>
            <a:endParaRPr lang="en-IN" sz="3600" dirty="0" smtClean="0"/>
          </a:p>
          <a:p>
            <a:pPr algn="just"/>
            <a:endParaRPr lang="en-IN" dirty="0"/>
          </a:p>
          <a:p>
            <a:endParaRPr lang="en-IN" dirty="0"/>
          </a:p>
        </p:txBody>
      </p:sp>
    </p:spTree>
    <p:extLst>
      <p:ext uri="{BB962C8B-B14F-4D97-AF65-F5344CB8AC3E}">
        <p14:creationId xmlns:p14="http://schemas.microsoft.com/office/powerpoint/2010/main" val="9776785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51520" y="476672"/>
            <a:ext cx="8640960" cy="5904655"/>
          </a:xfrm>
        </p:spPr>
        <p:txBody>
          <a:bodyPr>
            <a:normAutofit fontScale="77500" lnSpcReduction="20000"/>
          </a:bodyPr>
          <a:lstStyle/>
          <a:p>
            <a:pPr algn="just"/>
            <a:r>
              <a:rPr lang="en-US" sz="3600" dirty="0" smtClean="0"/>
              <a:t>v) </a:t>
            </a:r>
            <a:r>
              <a:rPr lang="en-US" sz="3600" b="1" dirty="0" smtClean="0"/>
              <a:t>Use of Illustration, Example and Analysis</a:t>
            </a:r>
          </a:p>
          <a:p>
            <a:pPr algn="just"/>
            <a:r>
              <a:rPr lang="en-US" sz="3600" dirty="0" smtClean="0"/>
              <a:t>By using illustration, example and analysis, the teacher can make the meaning of difficult and abstract concepts easier to the learner. Analysis technique simplifies a teacher’s work by providing conceptual clarity to and reducing meaningless word responses of the learner.</a:t>
            </a:r>
            <a:endParaRPr lang="en-US" sz="3600" dirty="0" smtClean="0"/>
          </a:p>
          <a:p>
            <a:pPr algn="just"/>
            <a:endParaRPr lang="en-US" sz="3600" dirty="0" smtClean="0"/>
          </a:p>
          <a:p>
            <a:pPr algn="just"/>
            <a:r>
              <a:rPr lang="en-US" sz="3600" dirty="0" smtClean="0"/>
              <a:t>Experimental demonstration is an illustrative device, Similarly, examples can be verbal and non-verbal. For instance analogies, story telling, </a:t>
            </a:r>
            <a:r>
              <a:rPr lang="en-US" sz="3600" dirty="0" err="1" smtClean="0"/>
              <a:t>etc</a:t>
            </a:r>
            <a:r>
              <a:rPr lang="en-US" sz="3600" dirty="0" smtClean="0"/>
              <a:t>, are verbal examples and pictures, diagrams, maps, models, </a:t>
            </a:r>
            <a:r>
              <a:rPr lang="en-US" sz="3600" dirty="0" err="1" smtClean="0"/>
              <a:t>etc</a:t>
            </a:r>
            <a:r>
              <a:rPr lang="en-US" sz="3600" dirty="0" smtClean="0"/>
              <a:t> are non-verbal examples.</a:t>
            </a:r>
            <a:endParaRPr lang="en-US" sz="3600" dirty="0" smtClean="0"/>
          </a:p>
          <a:p>
            <a:pPr algn="just"/>
            <a:r>
              <a:rPr lang="en-US" sz="3600" dirty="0" smtClean="0"/>
              <a:t> </a:t>
            </a:r>
            <a:endParaRPr lang="en-IN" sz="3600" dirty="0" smtClean="0"/>
          </a:p>
          <a:p>
            <a:pPr algn="just"/>
            <a:endParaRPr lang="en-IN" dirty="0"/>
          </a:p>
          <a:p>
            <a:endParaRPr lang="en-IN" dirty="0"/>
          </a:p>
        </p:txBody>
      </p:sp>
    </p:spTree>
    <p:extLst>
      <p:ext uri="{BB962C8B-B14F-4D97-AF65-F5344CB8AC3E}">
        <p14:creationId xmlns:p14="http://schemas.microsoft.com/office/powerpoint/2010/main" val="6158806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51520" y="476672"/>
            <a:ext cx="8640960" cy="5904655"/>
          </a:xfrm>
        </p:spPr>
        <p:txBody>
          <a:bodyPr>
            <a:normAutofit fontScale="77500" lnSpcReduction="20000"/>
          </a:bodyPr>
          <a:lstStyle/>
          <a:p>
            <a:pPr algn="just"/>
            <a:r>
              <a:rPr lang="en-US" sz="3600" dirty="0" smtClean="0"/>
              <a:t>vi) </a:t>
            </a:r>
            <a:r>
              <a:rPr lang="en-US" sz="3600" b="1" dirty="0" smtClean="0"/>
              <a:t>Continuity, Fluency and Concluding Statement</a:t>
            </a:r>
          </a:p>
          <a:p>
            <a:pPr algn="just"/>
            <a:r>
              <a:rPr lang="en-US" sz="3600" dirty="0" smtClean="0"/>
              <a:t>Continuity refers to the logical sequence of ideas being presented during explaining. </a:t>
            </a:r>
          </a:p>
          <a:p>
            <a:pPr algn="just"/>
            <a:endParaRPr lang="en-US" sz="3600" dirty="0"/>
          </a:p>
          <a:p>
            <a:pPr algn="just"/>
            <a:r>
              <a:rPr lang="en-US" sz="3600" dirty="0" smtClean="0"/>
              <a:t>Fluency during explaining occurs when a teacher maintains consistency in his speaking. A teacher should try to avoid using vague and redundant statements.</a:t>
            </a:r>
            <a:endParaRPr lang="en-US" sz="3600" dirty="0" smtClean="0"/>
          </a:p>
          <a:p>
            <a:pPr algn="just"/>
            <a:endParaRPr lang="en-US" sz="3600" dirty="0" smtClean="0"/>
          </a:p>
          <a:p>
            <a:pPr algn="just"/>
            <a:r>
              <a:rPr lang="en-US" sz="3600" dirty="0" smtClean="0"/>
              <a:t>Concluding statement involves summing up the main points after the explanation. It is essential to consolidate what has been explained and give the learners an overall picture about the explanation.</a:t>
            </a:r>
            <a:endParaRPr lang="en-US" sz="3600" dirty="0" smtClean="0"/>
          </a:p>
          <a:p>
            <a:pPr algn="just"/>
            <a:r>
              <a:rPr lang="en-US" sz="3600" dirty="0" smtClean="0"/>
              <a:t> </a:t>
            </a:r>
            <a:endParaRPr lang="en-IN" sz="3600" dirty="0" smtClean="0"/>
          </a:p>
          <a:p>
            <a:pPr algn="just"/>
            <a:endParaRPr lang="en-IN" dirty="0"/>
          </a:p>
          <a:p>
            <a:endParaRPr lang="en-IN" dirty="0"/>
          </a:p>
        </p:txBody>
      </p:sp>
    </p:spTree>
    <p:extLst>
      <p:ext uri="{BB962C8B-B14F-4D97-AF65-F5344CB8AC3E}">
        <p14:creationId xmlns:p14="http://schemas.microsoft.com/office/powerpoint/2010/main" val="19778700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51520" y="476672"/>
            <a:ext cx="8640960" cy="5904655"/>
          </a:xfrm>
        </p:spPr>
        <p:txBody>
          <a:bodyPr>
            <a:normAutofit/>
          </a:bodyPr>
          <a:lstStyle/>
          <a:p>
            <a:pPr algn="ctr"/>
            <a:endParaRPr lang="en-IN" sz="3600" b="1" dirty="0" smtClean="0">
              <a:latin typeface="Bernard MT Condensed" pitchFamily="18" charset="0"/>
            </a:endParaRPr>
          </a:p>
          <a:p>
            <a:pPr algn="ctr"/>
            <a:endParaRPr lang="en-IN" sz="3600" b="1" dirty="0">
              <a:latin typeface="Bernard MT Condensed" pitchFamily="18" charset="0"/>
            </a:endParaRPr>
          </a:p>
          <a:p>
            <a:pPr algn="ctr"/>
            <a:r>
              <a:rPr lang="en-IN" sz="6600" b="1" dirty="0" smtClean="0">
                <a:latin typeface="Bernard MT Condensed" pitchFamily="18" charset="0"/>
              </a:rPr>
              <a:t>THANK</a:t>
            </a:r>
          </a:p>
          <a:p>
            <a:pPr algn="ctr"/>
            <a:r>
              <a:rPr lang="en-US" sz="6600" b="1" dirty="0" smtClean="0">
                <a:latin typeface="Bernard MT Condensed" pitchFamily="18" charset="0"/>
              </a:rPr>
              <a:t>YOU</a:t>
            </a:r>
            <a:endParaRPr lang="en-IN" sz="6600" dirty="0">
              <a:latin typeface="Bernard MT Condensed" pitchFamily="18" charset="0"/>
            </a:endParaRPr>
          </a:p>
          <a:p>
            <a:pPr algn="just"/>
            <a:endParaRPr lang="en-US" sz="3600" dirty="0" smtClean="0"/>
          </a:p>
          <a:p>
            <a:pPr algn="just"/>
            <a:endParaRPr lang="en-US" sz="3200" dirty="0" smtClean="0"/>
          </a:p>
          <a:p>
            <a:pPr algn="just"/>
            <a:endParaRPr lang="en-IN" sz="3200" dirty="0" smtClean="0"/>
          </a:p>
          <a:p>
            <a:pPr algn="just"/>
            <a:endParaRPr lang="en-IN" sz="3200" dirty="0"/>
          </a:p>
          <a:p>
            <a:pPr algn="just"/>
            <a:endParaRPr lang="en-IN" sz="3600" dirty="0" smtClean="0"/>
          </a:p>
          <a:p>
            <a:pPr algn="just"/>
            <a:endParaRPr lang="en-IN" dirty="0"/>
          </a:p>
          <a:p>
            <a:endParaRPr lang="en-IN" dirty="0"/>
          </a:p>
        </p:txBody>
      </p:sp>
    </p:spTree>
    <p:extLst>
      <p:ext uri="{BB962C8B-B14F-4D97-AF65-F5344CB8AC3E}">
        <p14:creationId xmlns:p14="http://schemas.microsoft.com/office/powerpoint/2010/main" val="2885782812"/>
      </p:ext>
    </p:extLst>
  </p:cSld>
  <p:clrMapOvr>
    <a:masterClrMapping/>
  </p:clrMapOvr>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118</TotalTime>
  <Words>499</Words>
  <Application>Microsoft Office PowerPoint</Application>
  <PresentationFormat>On-screen Show (4:3)</PresentationFormat>
  <Paragraphs>46</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Slipstream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Leela Ram Newar</dc:creator>
  <cp:lastModifiedBy>Leela Ram Newar</cp:lastModifiedBy>
  <cp:revision>13</cp:revision>
  <dcterms:created xsi:type="dcterms:W3CDTF">2022-05-04T13:13:15Z</dcterms:created>
  <dcterms:modified xsi:type="dcterms:W3CDTF">2022-05-23T01:06:57Z</dcterms:modified>
</cp:coreProperties>
</file>