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5" r:id="rId3"/>
    <p:sldId id="266" r:id="rId4"/>
    <p:sldId id="267" r:id="rId5"/>
    <p:sldId id="268" r:id="rId6"/>
    <p:sldId id="269" r:id="rId7"/>
    <p:sldId id="270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8CD65612-0203-406B-A912-8E6E4F2BF15E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1417159-546D-445B-A5FD-CDF34605F3A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Autofit/>
          </a:bodyPr>
          <a:p>
            <a:r>
              <a:rPr lang="en-US" sz="5400" dirty="0" smtClean="0">
                <a:solidFill>
                  <a:srgbClr val="FF0000"/>
                </a:solidFill>
              </a:rPr>
              <a:t>An Analytic Philosophy :Overview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2438400" y="3962400"/>
            <a:ext cx="6400800" cy="1752600"/>
          </a:xfrm>
        </p:spPr>
        <p:txBody>
          <a:bodyPr>
            <a:normAutofit/>
          </a:bodyPr>
          <a:p>
            <a:r>
              <a:rPr lang="en-US" sz="2800" dirty="0" smtClean="0">
                <a:solidFill>
                  <a:srgbClr val="002060"/>
                </a:solidFill>
              </a:rPr>
              <a:t>Presented By: </a:t>
            </a:r>
            <a:r>
              <a:rPr lang="en-US" sz="2800" dirty="0" err="1" smtClean="0">
                <a:solidFill>
                  <a:srgbClr val="002060"/>
                </a:solidFill>
              </a:rPr>
              <a:t>Debajit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Hazarika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Assistant Professor, </a:t>
            </a:r>
            <a:r>
              <a:rPr lang="en-US" sz="2800" dirty="0" err="1" smtClean="0">
                <a:solidFill>
                  <a:srgbClr val="002060"/>
                </a:solidFill>
              </a:rPr>
              <a:t>Silapathar</a:t>
            </a:r>
            <a:r>
              <a:rPr lang="en-US" sz="2800" dirty="0" smtClean="0">
                <a:solidFill>
                  <a:srgbClr val="002060"/>
                </a:solidFill>
              </a:rPr>
              <a:t> College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 smtClean="0">
                <a:solidFill>
                  <a:srgbClr val="00B0F0"/>
                </a:solidFill>
              </a:rPr>
              <a:t>Analytic Philosophy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p>
            <a:r>
              <a:rPr lang="en-US" dirty="0" smtClean="0">
                <a:solidFill>
                  <a:srgbClr val="002060"/>
                </a:solidFill>
              </a:rPr>
              <a:t>Analytic Philosophy is a 20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 Century movement in Philosophy which holds that philosophy should apply logical techniques in order to attain conceptual </a:t>
            </a:r>
            <a:r>
              <a:rPr lang="en-US" dirty="0" err="1" smtClean="0">
                <a:solidFill>
                  <a:srgbClr val="002060"/>
                </a:solidFill>
              </a:rPr>
              <a:t>clarity,and</a:t>
            </a:r>
            <a:r>
              <a:rPr lang="en-US" dirty="0" smtClean="0">
                <a:solidFill>
                  <a:srgbClr val="002060"/>
                </a:solidFill>
              </a:rPr>
              <a:t> that philosophy should be consistent with the success.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For many Analytic </a:t>
            </a:r>
            <a:r>
              <a:rPr lang="en-US" dirty="0" err="1" smtClean="0">
                <a:solidFill>
                  <a:srgbClr val="002060"/>
                </a:solidFill>
              </a:rPr>
              <a:t>philosophers,language</a:t>
            </a:r>
            <a:r>
              <a:rPr lang="en-US" dirty="0" smtClean="0">
                <a:solidFill>
                  <a:srgbClr val="002060"/>
                </a:solidFill>
              </a:rPr>
              <a:t> is the principal </a:t>
            </a:r>
            <a:r>
              <a:rPr lang="en-US" dirty="0" err="1" smtClean="0">
                <a:solidFill>
                  <a:srgbClr val="002060"/>
                </a:solidFill>
              </a:rPr>
              <a:t>tool,and</a:t>
            </a:r>
            <a:r>
              <a:rPr lang="en-US" dirty="0" smtClean="0">
                <a:solidFill>
                  <a:srgbClr val="002060"/>
                </a:solidFill>
              </a:rPr>
              <a:t> philosophy consists in clarifying how language </a:t>
            </a:r>
            <a:r>
              <a:rPr lang="en-US" dirty="0" smtClean="0"/>
              <a:t>can be used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20000"/>
          </a:bodyPr>
          <a:p>
            <a:r>
              <a:rPr lang="en-US" dirty="0" smtClean="0">
                <a:solidFill>
                  <a:srgbClr val="002060"/>
                </a:solidFill>
              </a:rPr>
              <a:t>Analytic Philosophy as a specific movement was led by Bertrand Russell, Alfred North </a:t>
            </a:r>
            <a:r>
              <a:rPr lang="en-US" dirty="0" err="1" smtClean="0">
                <a:solidFill>
                  <a:srgbClr val="002060"/>
                </a:solidFill>
              </a:rPr>
              <a:t>Whitehead,G.E</a:t>
            </a:r>
            <a:r>
              <a:rPr lang="en-US" dirty="0" smtClean="0">
                <a:solidFill>
                  <a:srgbClr val="002060"/>
                </a:solidFill>
              </a:rPr>
              <a:t> Moore and Ludwig Wittgenstein.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Analytic philosophy also used as a catch all </a:t>
            </a:r>
            <a:r>
              <a:rPr lang="en-US" dirty="0" err="1" smtClean="0">
                <a:solidFill>
                  <a:srgbClr val="002060"/>
                </a:solidFill>
              </a:rPr>
              <a:t>pharase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toinclude</a:t>
            </a:r>
            <a:r>
              <a:rPr lang="en-US" dirty="0" smtClean="0">
                <a:solidFill>
                  <a:srgbClr val="002060"/>
                </a:solidFill>
              </a:rPr>
              <a:t> all branches of contemporary philosophy not included under the </a:t>
            </a:r>
            <a:r>
              <a:rPr lang="en-US" dirty="0" err="1" smtClean="0">
                <a:solidFill>
                  <a:srgbClr val="002060"/>
                </a:solidFill>
              </a:rPr>
              <a:t>lebel</a:t>
            </a:r>
            <a:r>
              <a:rPr lang="en-US" dirty="0" smtClean="0">
                <a:solidFill>
                  <a:srgbClr val="002060"/>
                </a:solidFill>
              </a:rPr>
              <a:t> continental </a:t>
            </a:r>
            <a:r>
              <a:rPr lang="en-US" dirty="0" err="1" smtClean="0">
                <a:solidFill>
                  <a:srgbClr val="002060"/>
                </a:solidFill>
              </a:rPr>
              <a:t>Philosophy,such</a:t>
            </a:r>
            <a:r>
              <a:rPr lang="en-US" dirty="0" smtClean="0">
                <a:solidFill>
                  <a:srgbClr val="002060"/>
                </a:solidFill>
              </a:rPr>
              <a:t> as logical </a:t>
            </a:r>
            <a:r>
              <a:rPr lang="en-US" dirty="0" err="1" smtClean="0">
                <a:solidFill>
                  <a:srgbClr val="002060"/>
                </a:solidFill>
              </a:rPr>
              <a:t>positivism,Logicism</a:t>
            </a:r>
            <a:r>
              <a:rPr lang="en-US" dirty="0" smtClean="0">
                <a:solidFill>
                  <a:srgbClr val="002060"/>
                </a:solidFill>
              </a:rPr>
              <a:t> and Ordinary Language  Philosophy.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en-US" sz="3600" dirty="0" smtClean="0">
                <a:solidFill>
                  <a:srgbClr val="00B050"/>
                </a:solidFill>
              </a:rPr>
              <a:t>There are Three main </a:t>
            </a:r>
            <a:r>
              <a:rPr lang="en-US" sz="3600" dirty="0" smtClean="0">
                <a:solidFill>
                  <a:srgbClr val="00B050"/>
                </a:solidFill>
              </a:rPr>
              <a:t>fundamental </a:t>
            </a:r>
            <a:r>
              <a:rPr lang="en-US" sz="3600" dirty="0" smtClean="0">
                <a:solidFill>
                  <a:srgbClr val="00B050"/>
                </a:solidFill>
              </a:rPr>
              <a:t>planks of Analytic  Philosophy:--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p>
            <a:r>
              <a:rPr lang="en-US" dirty="0" smtClean="0"/>
              <a:t>That there are no specifically philosophical truths and that the object of philosophy is the logical clarification of thoughts.</a:t>
            </a:r>
            <a:endParaRPr lang="en-US" dirty="0" smtClean="0"/>
          </a:p>
          <a:p>
            <a:r>
              <a:rPr lang="en-US" dirty="0" smtClean="0"/>
              <a:t>That the logical clarification of </a:t>
            </a:r>
            <a:r>
              <a:rPr lang="en-US" dirty="0" err="1" smtClean="0"/>
              <a:t>thoghts</a:t>
            </a:r>
            <a:r>
              <a:rPr lang="en-US" dirty="0" smtClean="0"/>
              <a:t> can be achieved by analysis of the logical form of philosophical </a:t>
            </a:r>
            <a:r>
              <a:rPr lang="en-US" dirty="0" err="1" smtClean="0"/>
              <a:t>proposition,such</a:t>
            </a:r>
            <a:r>
              <a:rPr lang="en-US" dirty="0" smtClean="0"/>
              <a:t> as by using the formal </a:t>
            </a:r>
            <a:r>
              <a:rPr lang="en-US" dirty="0" err="1" smtClean="0"/>
              <a:t>grammer</a:t>
            </a:r>
            <a:r>
              <a:rPr lang="en-US" dirty="0" smtClean="0"/>
              <a:t> and symbolism of a logical system.</a:t>
            </a:r>
            <a:endParaRPr lang="en-US" dirty="0" smtClean="0"/>
          </a:p>
          <a:p>
            <a:r>
              <a:rPr lang="en-US" dirty="0" smtClean="0"/>
              <a:t>A rejection of sweeping philosophical system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dirty="0" smtClean="0">
                <a:solidFill>
                  <a:srgbClr val="002060"/>
                </a:solidFill>
              </a:rPr>
              <a:t>Development of Analytic Philosophy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 dirty="0" smtClean="0">
                <a:solidFill>
                  <a:srgbClr val="00B050"/>
                </a:solidFill>
              </a:rPr>
              <a:t>Early development in Analytic Philosophy arose out of the work of the German mathematician and logician </a:t>
            </a:r>
            <a:r>
              <a:rPr lang="en-US" dirty="0" err="1" smtClean="0">
                <a:solidFill>
                  <a:srgbClr val="00B050"/>
                </a:solidFill>
              </a:rPr>
              <a:t>Gottlob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Frege,and</a:t>
            </a:r>
            <a:r>
              <a:rPr lang="en-US" dirty="0" smtClean="0">
                <a:solidFill>
                  <a:srgbClr val="00B050"/>
                </a:solidFill>
              </a:rPr>
              <a:t> his Development of Predicate Logic.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Russell and Whitehead particularly in their groundbreaking “principia </a:t>
            </a:r>
            <a:r>
              <a:rPr lang="en-US" dirty="0" err="1" smtClean="0">
                <a:solidFill>
                  <a:srgbClr val="00B050"/>
                </a:solidFill>
              </a:rPr>
              <a:t>Mathematica”and</a:t>
            </a:r>
            <a:r>
              <a:rPr lang="en-US" dirty="0" smtClean="0">
                <a:solidFill>
                  <a:srgbClr val="00B050"/>
                </a:solidFill>
              </a:rPr>
              <a:t> their development of symbolic Logic, attempted to show that mathematics is reducible to fundamental logical principles.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p>
            <a:r>
              <a:rPr lang="en-US" dirty="0" smtClean="0">
                <a:solidFill>
                  <a:srgbClr val="002060"/>
                </a:solidFill>
              </a:rPr>
              <a:t>From about 1910-1930,Analytic philosophers like Russell and Wittgenstein focused on creating an ideal language for philosophical analysis ,which would be free from the ambiguities of ordinary language </a:t>
            </a:r>
            <a:r>
              <a:rPr lang="en-US" dirty="0" err="1" smtClean="0">
                <a:solidFill>
                  <a:srgbClr val="002060"/>
                </a:solidFill>
              </a:rPr>
              <a:t>that,in</a:t>
            </a:r>
            <a:r>
              <a:rPr lang="en-US" dirty="0" smtClean="0">
                <a:solidFill>
                  <a:srgbClr val="002060"/>
                </a:solidFill>
              </a:rPr>
              <a:t> their </a:t>
            </a:r>
            <a:r>
              <a:rPr lang="en-US" dirty="0" err="1" smtClean="0">
                <a:solidFill>
                  <a:srgbClr val="002060"/>
                </a:solidFill>
              </a:rPr>
              <a:t>view,often</a:t>
            </a:r>
            <a:r>
              <a:rPr lang="en-US" dirty="0" smtClean="0">
                <a:solidFill>
                  <a:srgbClr val="002060"/>
                </a:solidFill>
              </a:rPr>
              <a:t> got philosophers into trouble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In the 1940 -1950 following </a:t>
            </a:r>
            <a:r>
              <a:rPr lang="en-US" dirty="0" err="1" smtClean="0">
                <a:solidFill>
                  <a:srgbClr val="002060"/>
                </a:solidFill>
              </a:rPr>
              <a:t>wittgenstein’s</a:t>
            </a:r>
            <a:r>
              <a:rPr lang="en-US" dirty="0" smtClean="0">
                <a:solidFill>
                  <a:srgbClr val="002060"/>
                </a:solidFill>
              </a:rPr>
              <a:t> later philosophy ,Analytic philosophy look a turn toward Ordinary Language Philosophy.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667" lnSpcReduction="20000"/>
          </a:bodyPr>
          <a:p>
            <a:r>
              <a:rPr lang="en-US" sz="3000" dirty="0" smtClean="0">
                <a:solidFill>
                  <a:srgbClr val="FF0000"/>
                </a:solidFill>
              </a:rPr>
              <a:t>Following heavy attacks on Analytic Philosophy in the 1950-1960,both logical </a:t>
            </a:r>
            <a:r>
              <a:rPr lang="en-US" sz="3000" dirty="0" err="1" smtClean="0">
                <a:solidFill>
                  <a:srgbClr val="FF0000"/>
                </a:solidFill>
              </a:rPr>
              <a:t>positivsm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and Ordinary Language Philosophy rapidly fell out of fashion.</a:t>
            </a:r>
            <a:endParaRPr lang="en-US" sz="3000" dirty="0" smtClean="0">
              <a:solidFill>
                <a:srgbClr val="FF0000"/>
              </a:solidFill>
            </a:endParaRPr>
          </a:p>
          <a:p>
            <a:r>
              <a:rPr lang="en-US" sz="3000" dirty="0" smtClean="0">
                <a:solidFill>
                  <a:srgbClr val="FF0000"/>
                </a:solidFill>
              </a:rPr>
              <a:t>More contemporary Analytic Philosopher has also included </a:t>
            </a:r>
            <a:r>
              <a:rPr lang="en-US" sz="3000" dirty="0" err="1" smtClean="0">
                <a:solidFill>
                  <a:srgbClr val="FF0000"/>
                </a:solidFill>
              </a:rPr>
              <a:t>existensive</a:t>
            </a:r>
            <a:r>
              <a:rPr lang="en-US" sz="3000" dirty="0" smtClean="0">
                <a:solidFill>
                  <a:srgbClr val="FF0000"/>
                </a:solidFill>
              </a:rPr>
              <a:t> work in other areas of philosophy ,such as in Ethics by </a:t>
            </a:r>
            <a:r>
              <a:rPr lang="en-US" sz="3000" dirty="0" err="1" smtClean="0">
                <a:solidFill>
                  <a:srgbClr val="FF0000"/>
                </a:solidFill>
              </a:rPr>
              <a:t>Phillipa</a:t>
            </a:r>
            <a:r>
              <a:rPr lang="en-US" sz="3000" dirty="0" smtClean="0">
                <a:solidFill>
                  <a:srgbClr val="FF0000"/>
                </a:solidFill>
              </a:rPr>
              <a:t> Foot(1920),R.M(1919-2002)and </a:t>
            </a:r>
            <a:r>
              <a:rPr lang="en-US" sz="3000" dirty="0" err="1" smtClean="0">
                <a:solidFill>
                  <a:srgbClr val="FF0000"/>
                </a:solidFill>
              </a:rPr>
              <a:t>J.Lmakie</a:t>
            </a:r>
            <a:r>
              <a:rPr lang="en-US" sz="3000" dirty="0" smtClean="0">
                <a:solidFill>
                  <a:srgbClr val="FF0000"/>
                </a:solidFill>
              </a:rPr>
              <a:t>(1917-1981),in political </a:t>
            </a:r>
            <a:r>
              <a:rPr lang="en-US" sz="3000" dirty="0" err="1" smtClean="0">
                <a:solidFill>
                  <a:srgbClr val="FF0000"/>
                </a:solidFill>
              </a:rPr>
              <a:t>philosophyby</a:t>
            </a:r>
            <a:r>
              <a:rPr lang="en-US" sz="3000" dirty="0" smtClean="0">
                <a:solidFill>
                  <a:srgbClr val="FF0000"/>
                </a:solidFill>
              </a:rPr>
              <a:t> John Rawls(1921-2002)and Philosophy of mind by Daniel Dennett (1942) and Paul </a:t>
            </a:r>
            <a:r>
              <a:rPr lang="en-US" sz="3000" dirty="0" err="1" smtClean="0">
                <a:solidFill>
                  <a:srgbClr val="FF0000"/>
                </a:solidFill>
              </a:rPr>
              <a:t>Churchland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048657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IN"/>
          </a:p>
        </p:txBody>
      </p:sp>
      <p:sp>
        <p:nvSpPr>
          <p:cNvPr id="1048659" name="Subtitle 1048658"/>
          <p:cNvSpPr>
            <a:spLocks noGrp="1"/>
          </p:cNvSpPr>
          <p:nvPr>
            <p:ph type="subTitle" idx="1"/>
          </p:nvPr>
        </p:nvSpPr>
        <p:spPr>
          <a:solidFill>
            <a:srgbClr val="D04617"/>
          </a:solidFill>
        </p:spPr>
        <p:txBody>
          <a:bodyPr/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K</a:t>
            </a:r>
            <a:r>
              <a:rPr lang="en-US" altLang="en-IN"/>
              <a:t> YOU</a:t>
            </a:r>
            <a:r>
              <a:rPr lang="en-US" altLang="en-IN"/>
              <a:t> 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2479</Words>
  <Application>WPS Presentation</Application>
  <PresentationFormat/>
  <Paragraphs>33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Microsoft YaHei</vt:lpstr>
      <vt:lpstr>Arial Unicode MS</vt:lpstr>
      <vt:lpstr>Blue Waves</vt:lpstr>
      <vt:lpstr>An Analytic Philosophy :Overview</vt:lpstr>
      <vt:lpstr>Analytic Philosophy</vt:lpstr>
      <vt:lpstr>PowerPoint 演示文稿</vt:lpstr>
      <vt:lpstr>There are Three main fundamental planks of Analytic  Philosophy:--</vt:lpstr>
      <vt:lpstr>Development of Analytic Philosophy: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Analytic Philosophy :Overview</dc:title>
  <dc:creator>JMCPK</dc:creator>
  <cp:lastModifiedBy>AVITA</cp:lastModifiedBy>
  <cp:revision>2</cp:revision>
  <dcterms:created xsi:type="dcterms:W3CDTF">2022-05-17T05:06:08Z</dcterms:created>
  <dcterms:modified xsi:type="dcterms:W3CDTF">2022-05-17T05:06:23Z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5c97938cc8b94fc49a4433d4cd40450f</vt:lpwstr>
  </property>
  <property fmtid="{D5CDD505-2E9C-101B-9397-08002B2CF9AE}" pid="3" name="KSOProductBuildVer">
    <vt:lpwstr>1033-11.2.0.11074</vt:lpwstr>
  </property>
</Properties>
</file>