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IN" b="1" sz="6200" lang="en-US">
                <a:solidFill>
                  <a:srgbClr val="0000FF"/>
                </a:solidFill>
              </a:rPr>
              <a:t>R</a:t>
            </a:r>
            <a:r>
              <a:rPr altLang="en-IN" b="1" sz="6200" lang="en-US">
                <a:solidFill>
                  <a:srgbClr val="0000FF"/>
                </a:solidFill>
              </a:rPr>
              <a:t>A</a:t>
            </a:r>
            <a:r>
              <a:rPr altLang="en-IN" b="1" sz="6200" lang="en-US">
                <a:solidFill>
                  <a:srgbClr val="0000FF"/>
                </a:solidFill>
              </a:rPr>
              <a:t>M</a:t>
            </a:r>
            <a:r>
              <a:rPr altLang="en-IN" b="1" sz="6200" lang="en-US">
                <a:solidFill>
                  <a:srgbClr val="0000FF"/>
                </a:solidFill>
              </a:rPr>
              <a:t> </a:t>
            </a:r>
            <a:r>
              <a:rPr altLang="en-IN" b="1" sz="6200" lang="en-US">
                <a:solidFill>
                  <a:srgbClr val="0000FF"/>
                </a:solidFill>
              </a:rPr>
              <a:t>M</a:t>
            </a:r>
            <a:r>
              <a:rPr altLang="en-IN" b="1" sz="6200" lang="en-US">
                <a:solidFill>
                  <a:srgbClr val="0000FF"/>
                </a:solidFill>
              </a:rPr>
              <a:t>A</a:t>
            </a:r>
            <a:r>
              <a:rPr altLang="en-IN" b="1" sz="6200" lang="en-US">
                <a:solidFill>
                  <a:srgbClr val="0000FF"/>
                </a:solidFill>
              </a:rPr>
              <a:t>N</a:t>
            </a:r>
            <a:r>
              <a:rPr altLang="en-IN" b="1" sz="6200" lang="en-US">
                <a:solidFill>
                  <a:srgbClr val="0000FF"/>
                </a:solidFill>
              </a:rPr>
              <a:t>O</a:t>
            </a:r>
            <a:r>
              <a:rPr altLang="en-IN" b="1" sz="6200" lang="en-US">
                <a:solidFill>
                  <a:srgbClr val="0000FF"/>
                </a:solidFill>
              </a:rPr>
              <a:t>H</a:t>
            </a:r>
            <a:r>
              <a:rPr altLang="en-IN" b="1" sz="6200" lang="en-US">
                <a:solidFill>
                  <a:srgbClr val="0000FF"/>
                </a:solidFill>
              </a:rPr>
              <a:t>A</a:t>
            </a:r>
            <a:r>
              <a:rPr altLang="en-IN" b="1" sz="6200" lang="en-US">
                <a:solidFill>
                  <a:srgbClr val="0000FF"/>
                </a:solidFill>
              </a:rPr>
              <a:t>R</a:t>
            </a:r>
            <a:r>
              <a:rPr altLang="en-IN" b="1" sz="6200" lang="en-US">
                <a:solidFill>
                  <a:srgbClr val="0000FF"/>
                </a:solidFill>
              </a:rPr>
              <a:t> </a:t>
            </a:r>
            <a:r>
              <a:rPr altLang="en-IN" b="1" sz="6200" lang="en-US">
                <a:solidFill>
                  <a:srgbClr val="0000FF"/>
                </a:solidFill>
              </a:rPr>
              <a:t>L</a:t>
            </a:r>
            <a:r>
              <a:rPr altLang="en-IN" b="1" sz="6200" lang="en-US">
                <a:solidFill>
                  <a:srgbClr val="0000FF"/>
                </a:solidFill>
              </a:rPr>
              <a:t>O</a:t>
            </a:r>
            <a:r>
              <a:rPr altLang="en-IN" b="1" sz="6200" lang="en-US">
                <a:solidFill>
                  <a:srgbClr val="0000FF"/>
                </a:solidFill>
              </a:rPr>
              <a:t>H</a:t>
            </a:r>
            <a:r>
              <a:rPr altLang="en-IN" b="1" sz="6200" lang="en-US">
                <a:solidFill>
                  <a:srgbClr val="0000FF"/>
                </a:solidFill>
              </a:rPr>
              <a:t>I</a:t>
            </a:r>
            <a:r>
              <a:rPr altLang="en-IN" b="1" sz="6200" lang="en-US">
                <a:solidFill>
                  <a:srgbClr val="0000FF"/>
                </a:solidFill>
              </a:rPr>
              <a:t>A</a:t>
            </a:r>
            <a:r>
              <a:rPr altLang="en-IN" b="1" sz="6200" lang="en-US">
                <a:solidFill>
                  <a:srgbClr val="0000FF"/>
                </a:solidFill>
              </a:rPr>
              <a:t> </a:t>
            </a:r>
            <a:r>
              <a:rPr altLang="en-IN" b="1" sz="6200" lang="en-US">
                <a:solidFill>
                  <a:srgbClr val="0000FF"/>
                </a:solidFill>
              </a:rPr>
              <a:t>:</a:t>
            </a:r>
            <a:r>
              <a:rPr altLang="en-IN" b="1" sz="6200" lang="en-US">
                <a:solidFill>
                  <a:srgbClr val="0000FF"/>
                </a:solidFill>
              </a:rPr>
              <a:t> SOCIALIST</a:t>
            </a:r>
            <a:endParaRPr altLang="zh-CN" b="1" sz="6200" lang="en-US">
              <a:solidFill>
                <a:srgbClr val="0000FF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IN" b="1" sz="2500" lang="en-US">
                <a:solidFill>
                  <a:srgbClr val="C00000"/>
                </a:solidFill>
              </a:rPr>
              <a:t>2</a:t>
            </a:r>
            <a:r>
              <a:rPr altLang="en-IN" b="1" sz="2500" lang="en-US">
                <a:solidFill>
                  <a:srgbClr val="C00000"/>
                </a:solidFill>
              </a:rPr>
              <a:t>3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M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r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h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1</a:t>
            </a:r>
            <a:r>
              <a:rPr altLang="en-IN" b="1" sz="2500" lang="en-US">
                <a:solidFill>
                  <a:srgbClr val="C00000"/>
                </a:solidFill>
              </a:rPr>
              <a:t>9</a:t>
            </a:r>
            <a:r>
              <a:rPr altLang="en-IN" b="1" sz="2500" lang="en-US">
                <a:solidFill>
                  <a:srgbClr val="C00000"/>
                </a:solidFill>
              </a:rPr>
              <a:t>1</a:t>
            </a:r>
            <a:r>
              <a:rPr altLang="en-IN" b="1" sz="2500" lang="en-US">
                <a:solidFill>
                  <a:srgbClr val="C00000"/>
                </a:solidFill>
              </a:rPr>
              <a:t>0</a:t>
            </a:r>
            <a:endParaRPr altLang="zh-CN" b="1" sz="2500" lang="en-US">
              <a:solidFill>
                <a:srgbClr val="C00000"/>
              </a:solidFill>
            </a:endParaRPr>
          </a:p>
          <a:p>
            <a:r>
              <a:rPr altLang="en-IN" b="1" sz="2500" lang="en-US">
                <a:solidFill>
                  <a:srgbClr val="C00000"/>
                </a:solidFill>
              </a:rPr>
              <a:t>1</a:t>
            </a:r>
            <a:r>
              <a:rPr altLang="en-IN" b="1" sz="2500" lang="en-US">
                <a:solidFill>
                  <a:srgbClr val="C00000"/>
                </a:solidFill>
              </a:rPr>
              <a:t>2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O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t</a:t>
            </a:r>
            <a:r>
              <a:rPr altLang="en-IN" b="1" sz="2500" lang="en-US">
                <a:solidFill>
                  <a:srgbClr val="C00000"/>
                </a:solidFill>
              </a:rPr>
              <a:t>ober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1</a:t>
            </a:r>
            <a:r>
              <a:rPr altLang="en-IN" b="1" sz="2500" lang="en-US">
                <a:solidFill>
                  <a:srgbClr val="C00000"/>
                </a:solidFill>
              </a:rPr>
              <a:t>9</a:t>
            </a:r>
            <a:r>
              <a:rPr altLang="en-IN" b="1" sz="2500" lang="en-US">
                <a:solidFill>
                  <a:srgbClr val="C00000"/>
                </a:solidFill>
              </a:rPr>
              <a:t>6</a:t>
            </a:r>
            <a:r>
              <a:rPr altLang="en-IN" b="1" sz="2500" lang="en-US">
                <a:solidFill>
                  <a:srgbClr val="C00000"/>
                </a:solidFill>
              </a:rPr>
              <a:t>7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w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s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n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t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v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st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n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t</a:t>
            </a:r>
            <a:r>
              <a:rPr altLang="en-IN" b="1" sz="2500" lang="en-US">
                <a:solidFill>
                  <a:srgbClr val="C00000"/>
                </a:solidFill>
              </a:rPr>
              <a:t>h</a:t>
            </a:r>
            <a:r>
              <a:rPr altLang="en-IN" b="1" sz="2500" lang="en-US">
                <a:solidFill>
                  <a:srgbClr val="C00000"/>
                </a:solidFill>
              </a:rPr>
              <a:t>e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n</a:t>
            </a:r>
            <a:r>
              <a:rPr altLang="en-IN" b="1" sz="2500" lang="en-US">
                <a:solidFill>
                  <a:srgbClr val="C00000"/>
                </a:solidFill>
              </a:rPr>
              <a:t>d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n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n</a:t>
            </a:r>
            <a:r>
              <a:rPr altLang="en-IN" b="1" sz="2500" lang="en-US">
                <a:solidFill>
                  <a:srgbClr val="C00000"/>
                </a:solidFill>
              </a:rPr>
              <a:t>d</a:t>
            </a:r>
            <a:r>
              <a:rPr altLang="en-IN" b="1" sz="2500" lang="en-US">
                <a:solidFill>
                  <a:srgbClr val="C00000"/>
                </a:solidFill>
              </a:rPr>
              <a:t>e</a:t>
            </a:r>
            <a:r>
              <a:rPr altLang="en-IN" b="1" sz="2500" lang="en-US">
                <a:solidFill>
                  <a:srgbClr val="C00000"/>
                </a:solidFill>
              </a:rPr>
              <a:t>penden</a:t>
            </a:r>
            <a:r>
              <a:rPr altLang="en-IN" b="1" sz="2500" lang="en-US">
                <a:solidFill>
                  <a:srgbClr val="C00000"/>
                </a:solidFill>
              </a:rPr>
              <a:t>ce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m</a:t>
            </a:r>
            <a:r>
              <a:rPr altLang="en-IN" b="1" sz="2500" lang="en-US">
                <a:solidFill>
                  <a:srgbClr val="C00000"/>
                </a:solidFill>
              </a:rPr>
              <a:t>o</a:t>
            </a:r>
            <a:r>
              <a:rPr altLang="en-IN" b="1" sz="2500" lang="en-US">
                <a:solidFill>
                  <a:srgbClr val="C00000"/>
                </a:solidFill>
              </a:rPr>
              <a:t>v</a:t>
            </a:r>
            <a:r>
              <a:rPr altLang="en-IN" b="1" sz="2500" lang="en-US">
                <a:solidFill>
                  <a:srgbClr val="C00000"/>
                </a:solidFill>
              </a:rPr>
              <a:t>e</a:t>
            </a:r>
            <a:r>
              <a:rPr altLang="en-IN" b="1" sz="2500" lang="en-US">
                <a:solidFill>
                  <a:srgbClr val="C00000"/>
                </a:solidFill>
              </a:rPr>
              <a:t>ment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n</a:t>
            </a:r>
            <a:r>
              <a:rPr altLang="en-IN" b="1" sz="2500" lang="en-US">
                <a:solidFill>
                  <a:srgbClr val="C00000"/>
                </a:solidFill>
              </a:rPr>
              <a:t>d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s</a:t>
            </a:r>
            <a:r>
              <a:rPr altLang="en-IN" b="1" sz="2500" lang="en-US">
                <a:solidFill>
                  <a:srgbClr val="C00000"/>
                </a:solidFill>
              </a:rPr>
              <a:t>o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ist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p</a:t>
            </a:r>
            <a:r>
              <a:rPr altLang="en-IN" b="1" sz="2500" lang="en-US">
                <a:solidFill>
                  <a:srgbClr val="C00000"/>
                </a:solidFill>
              </a:rPr>
              <a:t>o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tical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e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d</a:t>
            </a:r>
            <a:r>
              <a:rPr altLang="en-IN" b="1" sz="2500" lang="en-US">
                <a:solidFill>
                  <a:srgbClr val="C00000"/>
                </a:solidFill>
              </a:rPr>
              <a:t>e</a:t>
            </a:r>
            <a:r>
              <a:rPr altLang="en-IN" b="1" sz="2500" lang="en-US">
                <a:solidFill>
                  <a:srgbClr val="C00000"/>
                </a:solidFill>
              </a:rPr>
              <a:t>r</a:t>
            </a:r>
            <a:r>
              <a:rPr altLang="en-IN" b="1" sz="2500" lang="en-US">
                <a:solidFill>
                  <a:srgbClr val="C00000"/>
                </a:solidFill>
              </a:rPr>
              <a:t>.</a:t>
            </a:r>
            <a:endParaRPr altLang="zh-CN" b="1" sz="25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IN" b="1" sz="5500" lang="en-US">
                <a:solidFill>
                  <a:srgbClr val="0000FF"/>
                </a:solidFill>
              </a:rPr>
              <a:t>According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t</a:t>
            </a:r>
            <a:r>
              <a:rPr altLang="en-IN" b="1" sz="5500" lang="en-US">
                <a:solidFill>
                  <a:srgbClr val="0000FF"/>
                </a:solidFill>
              </a:rPr>
              <a:t>o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L</a:t>
            </a:r>
            <a:r>
              <a:rPr altLang="en-IN" b="1" sz="5500" lang="en-US">
                <a:solidFill>
                  <a:srgbClr val="0000FF"/>
                </a:solidFill>
              </a:rPr>
              <a:t>o</a:t>
            </a:r>
            <a:r>
              <a:rPr altLang="en-IN" b="1" sz="5500" lang="en-US">
                <a:solidFill>
                  <a:srgbClr val="0000FF"/>
                </a:solidFill>
              </a:rPr>
              <a:t>h</a:t>
            </a:r>
            <a:r>
              <a:rPr altLang="en-IN" b="1" sz="5500" lang="en-US">
                <a:solidFill>
                  <a:srgbClr val="0000FF"/>
                </a:solidFill>
              </a:rPr>
              <a:t>i</a:t>
            </a:r>
            <a:r>
              <a:rPr altLang="en-IN" b="1" sz="5500" lang="en-US">
                <a:solidFill>
                  <a:srgbClr val="0000FF"/>
                </a:solidFill>
              </a:rPr>
              <a:t>a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t</a:t>
            </a:r>
            <a:r>
              <a:rPr altLang="en-IN" b="1" sz="5500" lang="en-US">
                <a:solidFill>
                  <a:srgbClr val="0000FF"/>
                </a:solidFill>
              </a:rPr>
              <a:t>h</a:t>
            </a:r>
            <a:r>
              <a:rPr altLang="en-IN" b="1" sz="5500" lang="en-US">
                <a:solidFill>
                  <a:srgbClr val="0000FF"/>
                </a:solidFill>
              </a:rPr>
              <a:t>r</a:t>
            </a:r>
            <a:r>
              <a:rPr altLang="en-IN" b="1" sz="5500" lang="en-US">
                <a:solidFill>
                  <a:srgbClr val="0000FF"/>
                </a:solidFill>
              </a:rPr>
              <a:t>e</a:t>
            </a:r>
            <a:r>
              <a:rPr altLang="en-IN" b="1" sz="5500" lang="en-US">
                <a:solidFill>
                  <a:srgbClr val="0000FF"/>
                </a:solidFill>
              </a:rPr>
              <a:t>e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t</a:t>
            </a:r>
            <a:r>
              <a:rPr altLang="en-IN" b="1" sz="5500" lang="en-US">
                <a:solidFill>
                  <a:srgbClr val="0000FF"/>
                </a:solidFill>
              </a:rPr>
              <a:t>y</a:t>
            </a:r>
            <a:r>
              <a:rPr altLang="en-IN" b="1" sz="5500" lang="en-US">
                <a:solidFill>
                  <a:srgbClr val="0000FF"/>
                </a:solidFill>
              </a:rPr>
              <a:t>p</a:t>
            </a:r>
            <a:r>
              <a:rPr altLang="en-IN" b="1" sz="5500" lang="en-US">
                <a:solidFill>
                  <a:srgbClr val="0000FF"/>
                </a:solidFill>
              </a:rPr>
              <a:t>es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o</a:t>
            </a:r>
            <a:r>
              <a:rPr altLang="en-IN" b="1" sz="5500" lang="en-US">
                <a:solidFill>
                  <a:srgbClr val="0000FF"/>
                </a:solidFill>
              </a:rPr>
              <a:t>f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socialism</a:t>
            </a:r>
            <a:br>
              <a:rPr altLang="en-IN" b="1" sz="5500" lang="en-US">
                <a:solidFill>
                  <a:srgbClr val="0000FF"/>
                </a:solidFill>
              </a:rPr>
            </a:br>
            <a:r>
              <a:rPr altLang="en-IN" b="1" sz="5500" lang="en-IN">
                <a:solidFill>
                  <a:srgbClr val="0000FF"/>
                </a:solidFill>
              </a:rPr>
              <a:t>তিন</a:t>
            </a:r>
            <a:r>
              <a:rPr altLang="en-IN" b="1" sz="5500" lang="en-IN">
                <a:solidFill>
                  <a:srgbClr val="0000FF"/>
                </a:solidFill>
              </a:rPr>
              <a:t>ি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IN">
                <a:solidFill>
                  <a:srgbClr val="0000FF"/>
                </a:solidFill>
              </a:rPr>
              <a:t>প্ৰকাৰৰ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IN">
                <a:solidFill>
                  <a:srgbClr val="0000FF"/>
                </a:solidFill>
              </a:rPr>
              <a:t>স</a:t>
            </a:r>
            <a:r>
              <a:rPr altLang="en-IN" b="1" sz="5500" lang="en-IN">
                <a:solidFill>
                  <a:srgbClr val="0000FF"/>
                </a:solidFill>
              </a:rPr>
              <a:t>ম</a:t>
            </a:r>
            <a:r>
              <a:rPr altLang="en-IN" b="1" sz="5500" lang="en-IN">
                <a:solidFill>
                  <a:srgbClr val="0000FF"/>
                </a:solidFill>
              </a:rPr>
              <a:t>াজ</a:t>
            </a:r>
            <a:r>
              <a:rPr altLang="en-IN" b="1" sz="5500" lang="en-IN">
                <a:solidFill>
                  <a:srgbClr val="0000FF"/>
                </a:solidFill>
              </a:rPr>
              <a:t>ব</a:t>
            </a:r>
            <a:r>
              <a:rPr altLang="en-IN" b="1" sz="5500" lang="en-IN">
                <a:solidFill>
                  <a:srgbClr val="0000FF"/>
                </a:solidFill>
              </a:rPr>
              <a:t>া</a:t>
            </a:r>
            <a:r>
              <a:rPr altLang="en-IN" b="1" sz="5500" lang="en-IN">
                <a:solidFill>
                  <a:srgbClr val="0000FF"/>
                </a:solidFill>
              </a:rPr>
              <a:t>দ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endParaRPr b="1" sz="5500" lang="en-US">
              <a:solidFill>
                <a:srgbClr val="0000FF"/>
              </a:solidFill>
            </a:endParaRPr>
          </a:p>
        </p:txBody>
      </p:sp>
      <p:sp>
        <p:nvSpPr>
          <p:cNvPr id="104860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indent="-457200" marL="457200">
              <a:buFont typeface="+mj-lt"/>
              <a:buAutoNum type="arabicPeriod" startAt="1"/>
            </a:pPr>
            <a:r>
              <a:rPr b="1" sz="2500" lang="en-IN">
                <a:solidFill>
                  <a:srgbClr val="C00000"/>
                </a:solidFill>
              </a:rPr>
              <a:t>অৰ্থ</a:t>
            </a:r>
            <a:r>
              <a:rPr b="1" sz="2500" lang="en-IN">
                <a:solidFill>
                  <a:srgbClr val="C00000"/>
                </a:solidFill>
              </a:rPr>
              <a:t>নৈতিক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</a:t>
            </a:r>
            <a:r>
              <a:rPr altLang="en-IN" b="1" sz="2500" lang="en-IN">
                <a:solidFill>
                  <a:srgbClr val="C00000"/>
                </a:solidFill>
              </a:rPr>
              <a:t>ম</a:t>
            </a:r>
            <a:r>
              <a:rPr altLang="en-IN" b="1" sz="2500" lang="en-IN">
                <a:solidFill>
                  <a:srgbClr val="C00000"/>
                </a:solidFill>
              </a:rPr>
              <a:t>াজ</a:t>
            </a:r>
            <a:r>
              <a:rPr altLang="en-IN" b="1" sz="2500" lang="en-IN">
                <a:solidFill>
                  <a:srgbClr val="C00000"/>
                </a:solidFill>
              </a:rPr>
              <a:t>ব</a:t>
            </a:r>
            <a:r>
              <a:rPr altLang="en-IN" b="1" sz="2500" lang="en-IN">
                <a:solidFill>
                  <a:srgbClr val="C00000"/>
                </a:solidFill>
              </a:rPr>
              <a:t>া</a:t>
            </a:r>
            <a:r>
              <a:rPr altLang="en-IN" b="1" sz="2500" lang="en-IN">
                <a:solidFill>
                  <a:srgbClr val="C00000"/>
                </a:solidFill>
              </a:rPr>
              <a:t>দ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(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Economic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s</a:t>
            </a:r>
            <a:r>
              <a:rPr altLang="en-IN" b="1" sz="2500" lang="en-US">
                <a:solidFill>
                  <a:srgbClr val="C00000"/>
                </a:solidFill>
              </a:rPr>
              <a:t>o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s</a:t>
            </a:r>
            <a:r>
              <a:rPr altLang="en-IN" b="1" sz="2500" lang="en-US">
                <a:solidFill>
                  <a:srgbClr val="C00000"/>
                </a:solidFill>
              </a:rPr>
              <a:t>m</a:t>
            </a:r>
            <a:r>
              <a:rPr altLang="en-IN" b="1" sz="2500" lang="en-US">
                <a:solidFill>
                  <a:srgbClr val="C00000"/>
                </a:solidFill>
              </a:rPr>
              <a:t>)</a:t>
            </a:r>
            <a:endParaRPr b="1" sz="2500" lang="en-US">
              <a:solidFill>
                <a:srgbClr val="C00000"/>
              </a:solidFill>
            </a:endParaRPr>
          </a:p>
          <a:p>
            <a:pPr indent="-457200" marL="457200">
              <a:buFont typeface="+mj-lt"/>
              <a:buAutoNum type="arabicPeriod" startAt="1"/>
            </a:pPr>
            <a:r>
              <a:rPr altLang="en-IN" b="1" sz="2500" lang="en-IN">
                <a:solidFill>
                  <a:srgbClr val="C00000"/>
                </a:solidFill>
              </a:rPr>
              <a:t>ৰ</a:t>
            </a:r>
            <a:r>
              <a:rPr altLang="en-IN" b="1" sz="2500" lang="en-IN">
                <a:solidFill>
                  <a:srgbClr val="C00000"/>
                </a:solidFill>
              </a:rPr>
              <a:t>া</a:t>
            </a:r>
            <a:r>
              <a:rPr altLang="en-IN" b="1" sz="2500" lang="en-IN">
                <a:solidFill>
                  <a:srgbClr val="C00000"/>
                </a:solidFill>
              </a:rPr>
              <a:t>জ</a:t>
            </a:r>
            <a:r>
              <a:rPr altLang="en-IN" b="1" sz="2500" lang="en-IN">
                <a:solidFill>
                  <a:srgbClr val="C00000"/>
                </a:solidFill>
              </a:rPr>
              <a:t>ন</a:t>
            </a:r>
            <a:r>
              <a:rPr altLang="en-IN" b="1" sz="2500" lang="en-IN">
                <a:solidFill>
                  <a:srgbClr val="C00000"/>
                </a:solidFill>
              </a:rPr>
              <a:t>ৈতিক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</a:t>
            </a:r>
            <a:r>
              <a:rPr altLang="en-IN" b="1" sz="2500" lang="en-IN">
                <a:solidFill>
                  <a:srgbClr val="C00000"/>
                </a:solidFill>
              </a:rPr>
              <a:t>ম</a:t>
            </a:r>
            <a:r>
              <a:rPr altLang="en-IN" b="1" sz="2500" lang="en-IN">
                <a:solidFill>
                  <a:srgbClr val="C00000"/>
                </a:solidFill>
              </a:rPr>
              <a:t>াজ</a:t>
            </a:r>
            <a:r>
              <a:rPr altLang="en-IN" b="1" sz="2500" lang="en-IN">
                <a:solidFill>
                  <a:srgbClr val="C00000"/>
                </a:solidFill>
              </a:rPr>
              <a:t>ব</a:t>
            </a:r>
            <a:r>
              <a:rPr altLang="en-IN" b="1" sz="2500" lang="en-IN">
                <a:solidFill>
                  <a:srgbClr val="C00000"/>
                </a:solidFill>
              </a:rPr>
              <a:t>া</a:t>
            </a:r>
            <a:r>
              <a:rPr altLang="en-IN" b="1" sz="2500" lang="en-IN">
                <a:solidFill>
                  <a:srgbClr val="C00000"/>
                </a:solidFill>
              </a:rPr>
              <a:t>ফ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-</a:t>
            </a:r>
            <a:r>
              <a:rPr altLang="en-IN" b="1" sz="2500" lang="en-US">
                <a:solidFill>
                  <a:srgbClr val="C00000"/>
                </a:solidFill>
              </a:rPr>
              <a:t>P</a:t>
            </a:r>
            <a:r>
              <a:rPr altLang="en-IN" b="1" sz="2500" lang="en-US">
                <a:solidFill>
                  <a:srgbClr val="C00000"/>
                </a:solidFill>
              </a:rPr>
              <a:t>o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t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S</a:t>
            </a:r>
            <a:r>
              <a:rPr altLang="en-IN" b="1" sz="2500" lang="en-US">
                <a:solidFill>
                  <a:srgbClr val="C00000"/>
                </a:solidFill>
              </a:rPr>
              <a:t>o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s</a:t>
            </a:r>
            <a:r>
              <a:rPr altLang="en-IN" b="1" sz="2500" lang="en-US">
                <a:solidFill>
                  <a:srgbClr val="C00000"/>
                </a:solidFill>
              </a:rPr>
              <a:t>m</a:t>
            </a:r>
            <a:endParaRPr b="1" sz="2500" lang="en-US">
              <a:solidFill>
                <a:srgbClr val="C00000"/>
              </a:solidFill>
            </a:endParaRPr>
          </a:p>
          <a:p>
            <a:pPr indent="-457200" marL="457200">
              <a:buFont typeface="+mj-lt"/>
              <a:buAutoNum type="arabicPeriod" startAt="1"/>
            </a:pPr>
            <a:r>
              <a:rPr altLang="en-IN" b="1" sz="2500" lang="en-IN">
                <a:solidFill>
                  <a:srgbClr val="C00000"/>
                </a:solidFill>
              </a:rPr>
              <a:t>সাংস্কৃতিক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</a:t>
            </a:r>
            <a:r>
              <a:rPr altLang="en-IN" b="1" sz="2500" lang="en-IN">
                <a:solidFill>
                  <a:srgbClr val="C00000"/>
                </a:solidFill>
              </a:rPr>
              <a:t>ম</a:t>
            </a:r>
            <a:r>
              <a:rPr altLang="en-IN" b="1" sz="2500" lang="en-IN">
                <a:solidFill>
                  <a:srgbClr val="C00000"/>
                </a:solidFill>
              </a:rPr>
              <a:t>াজ</a:t>
            </a:r>
            <a:r>
              <a:rPr altLang="en-IN" b="1" sz="2500" lang="en-IN">
                <a:solidFill>
                  <a:srgbClr val="C00000"/>
                </a:solidFill>
              </a:rPr>
              <a:t>ব</a:t>
            </a:r>
            <a:r>
              <a:rPr altLang="en-IN" b="1" sz="2500" lang="en-IN">
                <a:solidFill>
                  <a:srgbClr val="C00000"/>
                </a:solidFill>
              </a:rPr>
              <a:t>া</a:t>
            </a:r>
            <a:r>
              <a:rPr altLang="en-IN" b="1" sz="2500" lang="en-IN">
                <a:solidFill>
                  <a:srgbClr val="C00000"/>
                </a:solidFill>
              </a:rPr>
              <a:t>দ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-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u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tural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US">
                <a:solidFill>
                  <a:srgbClr val="C00000"/>
                </a:solidFill>
              </a:rPr>
              <a:t>S</a:t>
            </a:r>
            <a:r>
              <a:rPr altLang="en-IN" b="1" sz="2500" lang="en-US">
                <a:solidFill>
                  <a:srgbClr val="C00000"/>
                </a:solidFill>
              </a:rPr>
              <a:t>o</a:t>
            </a:r>
            <a:r>
              <a:rPr altLang="en-IN" b="1" sz="2500" lang="en-US">
                <a:solidFill>
                  <a:srgbClr val="C00000"/>
                </a:solidFill>
              </a:rPr>
              <a:t>c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l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sm</a:t>
            </a:r>
            <a:endParaRPr b="1" sz="25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IN" b="1" sz="5500" lang="en-US">
                <a:solidFill>
                  <a:srgbClr val="0000FF"/>
                </a:solidFill>
              </a:rPr>
              <a:t>A</a:t>
            </a:r>
            <a:r>
              <a:rPr altLang="en-IN" b="1" sz="5500" lang="en-US">
                <a:solidFill>
                  <a:srgbClr val="0000FF"/>
                </a:solidFill>
              </a:rPr>
              <a:t>c</a:t>
            </a:r>
            <a:r>
              <a:rPr altLang="en-IN" b="1" sz="5500" lang="en-US">
                <a:solidFill>
                  <a:srgbClr val="0000FF"/>
                </a:solidFill>
              </a:rPr>
              <a:t>c</a:t>
            </a:r>
            <a:r>
              <a:rPr altLang="en-IN" b="1" sz="5500" lang="en-US">
                <a:solidFill>
                  <a:srgbClr val="0000FF"/>
                </a:solidFill>
              </a:rPr>
              <a:t>o</a:t>
            </a:r>
            <a:r>
              <a:rPr altLang="en-IN" b="1" sz="5500" lang="en-US">
                <a:solidFill>
                  <a:srgbClr val="0000FF"/>
                </a:solidFill>
              </a:rPr>
              <a:t>rding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t</a:t>
            </a:r>
            <a:r>
              <a:rPr altLang="en-IN" b="1" sz="5500" lang="en-US">
                <a:solidFill>
                  <a:srgbClr val="0000FF"/>
                </a:solidFill>
              </a:rPr>
              <a:t>o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Lohia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4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p</a:t>
            </a:r>
            <a:r>
              <a:rPr altLang="en-IN" b="1" sz="5500" lang="en-US">
                <a:solidFill>
                  <a:srgbClr val="0000FF"/>
                </a:solidFill>
              </a:rPr>
              <a:t>i</a:t>
            </a:r>
            <a:r>
              <a:rPr altLang="en-IN" b="1" sz="5500" lang="en-US">
                <a:solidFill>
                  <a:srgbClr val="0000FF"/>
                </a:solidFill>
              </a:rPr>
              <a:t>l</a:t>
            </a:r>
            <a:r>
              <a:rPr altLang="en-IN" b="1" sz="5500" lang="en-US">
                <a:solidFill>
                  <a:srgbClr val="0000FF"/>
                </a:solidFill>
              </a:rPr>
              <a:t>l</a:t>
            </a:r>
            <a:r>
              <a:rPr altLang="en-IN" b="1" sz="5500" lang="en-US">
                <a:solidFill>
                  <a:srgbClr val="0000FF"/>
                </a:solidFill>
              </a:rPr>
              <a:t>a</a:t>
            </a:r>
            <a:r>
              <a:rPr altLang="en-IN" b="1" sz="5500" lang="en-US">
                <a:solidFill>
                  <a:srgbClr val="0000FF"/>
                </a:solidFill>
              </a:rPr>
              <a:t>r</a:t>
            </a:r>
            <a:r>
              <a:rPr altLang="en-IN" b="1" sz="5500" lang="en-US">
                <a:solidFill>
                  <a:srgbClr val="0000FF"/>
                </a:solidFill>
              </a:rPr>
              <a:t>e</a:t>
            </a:r>
            <a:r>
              <a:rPr altLang="en-IN" b="1" sz="5500" lang="en-US">
                <a:solidFill>
                  <a:srgbClr val="0000FF"/>
                </a:solidFill>
              </a:rPr>
              <a:t>d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US">
                <a:solidFill>
                  <a:srgbClr val="0000FF"/>
                </a:solidFill>
              </a:rPr>
              <a:t>S</a:t>
            </a:r>
            <a:r>
              <a:rPr altLang="en-IN" b="1" sz="5500" lang="en-US">
                <a:solidFill>
                  <a:srgbClr val="0000FF"/>
                </a:solidFill>
              </a:rPr>
              <a:t>t</a:t>
            </a:r>
            <a:r>
              <a:rPr altLang="en-IN" b="1" sz="5500" lang="en-US">
                <a:solidFill>
                  <a:srgbClr val="0000FF"/>
                </a:solidFill>
              </a:rPr>
              <a:t>a</a:t>
            </a:r>
            <a:r>
              <a:rPr altLang="en-IN" b="1" sz="5500" lang="en-US">
                <a:solidFill>
                  <a:srgbClr val="0000FF"/>
                </a:solidFill>
              </a:rPr>
              <a:t>t</a:t>
            </a:r>
            <a:r>
              <a:rPr altLang="en-IN" b="1" sz="5500" lang="en-US">
                <a:solidFill>
                  <a:srgbClr val="0000FF"/>
                </a:solidFill>
              </a:rPr>
              <a:t>e</a:t>
            </a:r>
            <a:br>
              <a:rPr altLang="en-IN" b="1" sz="5500" lang="en-US">
                <a:solidFill>
                  <a:srgbClr val="0000FF"/>
                </a:solidFill>
              </a:rPr>
            </a:br>
            <a:br>
              <a:rPr altLang="en-IN" b="1" sz="5500" lang="en-US">
                <a:solidFill>
                  <a:srgbClr val="0000FF"/>
                </a:solidFill>
              </a:rPr>
            </a:br>
            <a:r>
              <a:rPr altLang="en-IN" b="1" sz="5500" lang="en-IN">
                <a:solidFill>
                  <a:srgbClr val="0000FF"/>
                </a:solidFill>
              </a:rPr>
              <a:t>চতুৰ্থ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IN">
                <a:solidFill>
                  <a:srgbClr val="0000FF"/>
                </a:solidFill>
              </a:rPr>
              <a:t>স্তম্ভ</a:t>
            </a:r>
            <a:r>
              <a:rPr altLang="en-IN" b="1" sz="5500" lang="en-IN">
                <a:solidFill>
                  <a:srgbClr val="0000FF"/>
                </a:solidFill>
              </a:rPr>
              <a:t>ৰ</a:t>
            </a:r>
            <a:r>
              <a:rPr altLang="en-IN" b="1" sz="5500" lang="en-US">
                <a:solidFill>
                  <a:srgbClr val="0000FF"/>
                </a:solidFill>
              </a:rPr>
              <a:t> </a:t>
            </a:r>
            <a:r>
              <a:rPr altLang="en-IN" b="1" sz="5500" lang="en-IN">
                <a:solidFill>
                  <a:srgbClr val="0000FF"/>
                </a:solidFill>
              </a:rPr>
              <a:t>ৰ</a:t>
            </a:r>
            <a:r>
              <a:rPr altLang="en-IN" b="1" sz="5500" lang="en-IN">
                <a:solidFill>
                  <a:srgbClr val="0000FF"/>
                </a:solidFill>
              </a:rPr>
              <a:t>া</a:t>
            </a:r>
            <a:r>
              <a:rPr altLang="en-IN" b="1" sz="5500" lang="en-IN">
                <a:solidFill>
                  <a:srgbClr val="0000FF"/>
                </a:solidFill>
              </a:rPr>
              <a:t>জ</a:t>
            </a:r>
            <a:r>
              <a:rPr altLang="en-IN" b="1" sz="5500" lang="en-IN">
                <a:solidFill>
                  <a:srgbClr val="0000FF"/>
                </a:solidFill>
              </a:rPr>
              <a:t>্য</a:t>
            </a:r>
            <a:endParaRPr b="1" sz="5500" lang="en-US">
              <a:solidFill>
                <a:srgbClr val="0000FF"/>
              </a:solidFill>
            </a:endParaRPr>
          </a:p>
        </p:txBody>
      </p:sp>
      <p:sp>
        <p:nvSpPr>
          <p:cNvPr id="1048607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pPr indent="-457200" marL="457200">
              <a:buFont typeface="+mj-lt"/>
              <a:buAutoNum type="arabicPeriod" startAt="1"/>
            </a:pPr>
            <a:r>
              <a:rPr b="1" sz="2400" lang="en-IN">
                <a:solidFill>
                  <a:srgbClr val="C00000"/>
                </a:solidFill>
              </a:rPr>
              <a:t>কেন্দ্ৰ</a:t>
            </a:r>
            <a:r>
              <a:rPr b="1" sz="2400" lang="en-IN">
                <a:solidFill>
                  <a:srgbClr val="C00000"/>
                </a:solidFill>
              </a:rPr>
              <a:t>ীয়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চৰকাৰ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C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tral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ernment</a:t>
            </a:r>
            <a:endParaRPr b="1" sz="2400" lang="en-US">
              <a:solidFill>
                <a:srgbClr val="C00000"/>
              </a:solidFill>
            </a:endParaRPr>
          </a:p>
          <a:p>
            <a:pPr indent="-457200" marL="457200">
              <a:buFont typeface="+mj-lt"/>
              <a:buAutoNum type="arabicPeriod" startAt="1"/>
            </a:pPr>
            <a:r>
              <a:rPr altLang="en-IN" b="1" sz="2400" lang="en-IN">
                <a:solidFill>
                  <a:srgbClr val="C00000"/>
                </a:solidFill>
              </a:rPr>
              <a:t>প্ৰাদেশিক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চৰকাৰ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Provincial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ernment</a:t>
            </a:r>
            <a:endParaRPr b="1" sz="2400" lang="en-US">
              <a:solidFill>
                <a:srgbClr val="C00000"/>
              </a:solidFill>
            </a:endParaRPr>
          </a:p>
          <a:p>
            <a:pPr indent="-457200" marL="457200">
              <a:buFont typeface="+mj-lt"/>
              <a:buAutoNum type="arabicPeriod" startAt="1"/>
            </a:pPr>
            <a:r>
              <a:rPr altLang="en-IN" b="1" sz="2400" lang="en-IN">
                <a:solidFill>
                  <a:srgbClr val="C00000"/>
                </a:solidFill>
              </a:rPr>
              <a:t>জিলা</a:t>
            </a:r>
            <a:r>
              <a:rPr altLang="en-IN" b="1" sz="2400" lang="en-US">
                <a:solidFill>
                  <a:srgbClr val="C00000"/>
                </a:solidFill>
              </a:rPr>
              <a:t>/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মণ্ড</a:t>
            </a:r>
            <a:r>
              <a:rPr altLang="en-IN" b="1" sz="2400" lang="en-IN">
                <a:solidFill>
                  <a:srgbClr val="C00000"/>
                </a:solidFill>
              </a:rPr>
              <a:t>ল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চৰকাৰ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s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ict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ernment</a:t>
            </a:r>
            <a:endParaRPr b="1" sz="2400" lang="en-US">
              <a:solidFill>
                <a:srgbClr val="C00000"/>
              </a:solidFill>
            </a:endParaRPr>
          </a:p>
          <a:p>
            <a:pPr indent="-457200" marL="457200">
              <a:buFont typeface="+mj-lt"/>
              <a:buAutoNum type="arabicPeriod" startAt="1"/>
            </a:pPr>
            <a:r>
              <a:rPr altLang="en-IN" b="1" sz="2400" lang="en-IN">
                <a:solidFill>
                  <a:srgbClr val="C00000"/>
                </a:solidFill>
              </a:rPr>
              <a:t>গ্ৰাম্য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চৰকাৰ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u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l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ernment</a:t>
            </a:r>
            <a:endParaRPr b="1" sz="24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IN" lang="en-US"/>
              <a:t>D</a:t>
            </a:r>
            <a:r>
              <a:rPr altLang="en-IN" lang="en-US"/>
              <a:t>e</a:t>
            </a:r>
            <a:r>
              <a:rPr altLang="en-IN" lang="en-US"/>
              <a:t>b</a:t>
            </a:r>
            <a:r>
              <a:rPr altLang="en-IN" lang="en-US"/>
              <a:t>i</a:t>
            </a:r>
            <a:r>
              <a:rPr altLang="en-IN" lang="en-US"/>
              <a:t>n</a:t>
            </a:r>
            <a:r>
              <a:rPr altLang="en-IN" lang="en-US"/>
              <a:t>a</a:t>
            </a:r>
            <a:r>
              <a:rPr altLang="en-IN" lang="en-US"/>
              <a:t> </a:t>
            </a:r>
            <a:r>
              <a:rPr altLang="en-IN" lang="en-US"/>
              <a:t>P</a:t>
            </a:r>
            <a:r>
              <a:rPr altLang="en-IN" lang="en-US"/>
              <a:t>a</a:t>
            </a:r>
            <a:r>
              <a:rPr altLang="en-IN" lang="en-US"/>
              <a:t>m</a:t>
            </a:r>
            <a:r>
              <a:rPr altLang="en-IN" lang="en-US"/>
              <a:t>e</a:t>
            </a:r>
            <a:r>
              <a:rPr altLang="en-IN" lang="en-US"/>
              <a:t>h</a:t>
            </a:r>
            <a:r>
              <a:rPr altLang="en-IN" lang="en-US"/>
              <a:t>g</a:t>
            </a:r>
            <a:r>
              <a:rPr altLang="en-IN" lang="en-US"/>
              <a:t>a</a:t>
            </a:r>
            <a:r>
              <a:rPr altLang="en-IN" lang="en-US"/>
              <a:t>m</a:t>
            </a:r>
            <a:br>
              <a:rPr altLang="en-IN" lang="en-US"/>
            </a:br>
            <a:r>
              <a:rPr altLang="en-IN" lang="en-US"/>
              <a:t>D</a:t>
            </a:r>
            <a:r>
              <a:rPr altLang="en-IN" lang="en-US"/>
              <a:t>e</a:t>
            </a:r>
            <a:r>
              <a:rPr altLang="en-IN" lang="en-US"/>
              <a:t>p</a:t>
            </a:r>
            <a:r>
              <a:rPr altLang="en-IN" lang="en-US"/>
              <a:t>a</a:t>
            </a:r>
            <a:r>
              <a:rPr altLang="en-IN" lang="en-US"/>
              <a:t>rtment</a:t>
            </a:r>
            <a:r>
              <a:rPr altLang="en-IN" lang="en-US"/>
              <a:t> </a:t>
            </a:r>
            <a:r>
              <a:rPr altLang="en-IN" lang="en-US"/>
              <a:t> </a:t>
            </a:r>
            <a:r>
              <a:rPr altLang="en-IN" lang="en-US"/>
              <a:t>o</a:t>
            </a:r>
            <a:r>
              <a:rPr altLang="en-IN" lang="en-US"/>
              <a:t>f</a:t>
            </a:r>
            <a:r>
              <a:rPr altLang="en-IN" lang="en-US"/>
              <a:t> </a:t>
            </a:r>
            <a:r>
              <a:rPr altLang="en-IN" lang="en-US"/>
              <a:t>P</a:t>
            </a:r>
            <a:r>
              <a:rPr altLang="en-IN" lang="en-US"/>
              <a:t>o</a:t>
            </a:r>
            <a:r>
              <a:rPr altLang="en-IN" lang="en-US"/>
              <a:t>l</a:t>
            </a:r>
            <a:r>
              <a:rPr altLang="en-IN" lang="en-US"/>
              <a:t> science</a:t>
            </a:r>
            <a:r>
              <a:rPr altLang="en-IN" lang="en-US"/>
              <a:t> </a:t>
            </a:r>
            <a:endParaRPr lang="en-IN"/>
          </a:p>
        </p:txBody>
      </p:sp>
      <p:sp>
        <p:nvSpPr>
          <p:cNvPr id="104866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IN" lang="en-US"/>
              <a:t>T</a:t>
            </a:r>
            <a:r>
              <a:rPr altLang="en-IN" lang="en-US"/>
              <a:t>h</a:t>
            </a:r>
            <a:r>
              <a:rPr altLang="en-IN" lang="en-US"/>
              <a:t>a</a:t>
            </a:r>
            <a:r>
              <a:rPr altLang="en-IN" lang="en-US"/>
              <a:t>n</a:t>
            </a:r>
            <a:r>
              <a:rPr altLang="en-IN" lang="en-US"/>
              <a:t>k</a:t>
            </a:r>
            <a:r>
              <a:rPr altLang="en-IN" lang="en-US"/>
              <a:t> you</a:t>
            </a:r>
            <a:r>
              <a:rPr altLang="en-IN"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75707" y="-1043285"/>
            <a:ext cx="8525667" cy="860826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pPr indent="0" marL="4763">
              <a:buNone/>
            </a:pPr>
            <a:r>
              <a:rPr altLang="en-IN" b="1" sz="5600" lang="en-US">
                <a:solidFill>
                  <a:srgbClr val="9933FF"/>
                </a:solidFill>
              </a:rPr>
              <a:t>Major</a:t>
            </a:r>
            <a:r>
              <a:rPr altLang="en-IN" b="1" sz="5600" lang="en-US">
                <a:solidFill>
                  <a:srgbClr val="9933FF"/>
                </a:solidFill>
              </a:rPr>
              <a:t> </a:t>
            </a:r>
            <a:r>
              <a:rPr altLang="en-IN" b="1" sz="5600" lang="en-US">
                <a:solidFill>
                  <a:srgbClr val="9933FF"/>
                </a:solidFill>
              </a:rPr>
              <a:t>w</a:t>
            </a:r>
            <a:r>
              <a:rPr altLang="en-IN" b="1" sz="5600" lang="en-US">
                <a:solidFill>
                  <a:srgbClr val="9933FF"/>
                </a:solidFill>
              </a:rPr>
              <a:t>r</a:t>
            </a:r>
            <a:r>
              <a:rPr altLang="en-IN" b="1" sz="5600" lang="en-US">
                <a:solidFill>
                  <a:srgbClr val="9933FF"/>
                </a:solidFill>
              </a:rPr>
              <a:t>i</a:t>
            </a:r>
            <a:r>
              <a:rPr altLang="en-IN" b="1" sz="5600" lang="en-US">
                <a:solidFill>
                  <a:srgbClr val="9933FF"/>
                </a:solidFill>
              </a:rPr>
              <a:t>t</a:t>
            </a:r>
            <a:r>
              <a:rPr altLang="en-IN" b="1" sz="5600" lang="en-US">
                <a:solidFill>
                  <a:srgbClr val="9933FF"/>
                </a:solidFill>
              </a:rPr>
              <a:t>ing</a:t>
            </a:r>
            <a:r>
              <a:rPr altLang="en-IN" b="1" sz="5600" lang="en-US">
                <a:solidFill>
                  <a:srgbClr val="9933FF"/>
                </a:solidFill>
              </a:rPr>
              <a:t>s</a:t>
            </a:r>
            <a:br>
              <a:rPr altLang="en-IN" b="1" sz="5600" lang="en-US">
                <a:solidFill>
                  <a:srgbClr val="9933FF"/>
                </a:solidFill>
              </a:rPr>
            </a:br>
            <a:r>
              <a:rPr altLang="en-IN" b="1" sz="5600" lang="en-US">
                <a:solidFill>
                  <a:srgbClr val="9933FF"/>
                </a:solidFill>
              </a:rPr>
              <a:t>O</a:t>
            </a:r>
            <a:r>
              <a:rPr altLang="en-IN" b="1" sz="5600" lang="en-US">
                <a:solidFill>
                  <a:srgbClr val="9933FF"/>
                </a:solidFill>
              </a:rPr>
              <a:t>f</a:t>
            </a:r>
            <a:r>
              <a:rPr altLang="en-IN" b="1" sz="5600" lang="en-US">
                <a:solidFill>
                  <a:srgbClr val="9933FF"/>
                </a:solidFill>
              </a:rPr>
              <a:t> </a:t>
            </a:r>
            <a:r>
              <a:rPr altLang="en-IN" b="1" sz="5600" lang="en-US">
                <a:solidFill>
                  <a:srgbClr val="9933FF"/>
                </a:solidFill>
              </a:rPr>
              <a:t>R</a:t>
            </a:r>
            <a:r>
              <a:rPr altLang="en-IN" b="1" sz="5600" lang="en-US">
                <a:solidFill>
                  <a:srgbClr val="9933FF"/>
                </a:solidFill>
              </a:rPr>
              <a:t>a</a:t>
            </a:r>
            <a:r>
              <a:rPr altLang="en-IN" b="1" sz="5600" lang="en-US">
                <a:solidFill>
                  <a:srgbClr val="9933FF"/>
                </a:solidFill>
              </a:rPr>
              <a:t>m</a:t>
            </a:r>
            <a:r>
              <a:rPr altLang="en-IN" b="1" sz="5600" lang="en-US">
                <a:solidFill>
                  <a:srgbClr val="9933FF"/>
                </a:solidFill>
              </a:rPr>
              <a:t> </a:t>
            </a:r>
            <a:r>
              <a:rPr altLang="en-IN" b="1" sz="5600" lang="en-US">
                <a:solidFill>
                  <a:srgbClr val="9933FF"/>
                </a:solidFill>
              </a:rPr>
              <a:t>Manuhar</a:t>
            </a:r>
            <a:r>
              <a:rPr altLang="en-IN" b="1" sz="5600" lang="en-US">
                <a:solidFill>
                  <a:srgbClr val="9933FF"/>
                </a:solidFill>
              </a:rPr>
              <a:t> </a:t>
            </a:r>
            <a:r>
              <a:rPr altLang="en-IN" b="1" sz="5600" lang="en-US">
                <a:solidFill>
                  <a:srgbClr val="9933FF"/>
                </a:solidFill>
              </a:rPr>
              <a:t>l</a:t>
            </a:r>
            <a:r>
              <a:rPr altLang="en-IN" b="1" sz="5600" lang="en-US">
                <a:solidFill>
                  <a:srgbClr val="9933FF"/>
                </a:solidFill>
              </a:rPr>
              <a:t>o</a:t>
            </a:r>
            <a:r>
              <a:rPr altLang="en-IN" b="1" sz="5600" lang="en-US">
                <a:solidFill>
                  <a:srgbClr val="9933FF"/>
                </a:solidFill>
              </a:rPr>
              <a:t>h</a:t>
            </a:r>
            <a:r>
              <a:rPr altLang="en-IN" b="1" sz="5600" lang="en-US">
                <a:solidFill>
                  <a:srgbClr val="9933FF"/>
                </a:solidFill>
              </a:rPr>
              <a:t>i</a:t>
            </a:r>
            <a:r>
              <a:rPr altLang="en-IN" b="1" sz="5600" lang="en-US">
                <a:solidFill>
                  <a:srgbClr val="9933FF"/>
                </a:solidFill>
              </a:rPr>
              <a:t>a</a:t>
            </a:r>
            <a:br>
              <a:rPr altLang="en-IN" b="1" sz="5600" lang="en-US">
                <a:solidFill>
                  <a:srgbClr val="9933FF"/>
                </a:solidFill>
              </a:rPr>
            </a:br>
            <a:endParaRPr b="1" sz="5600" lang="en-US">
              <a:solidFill>
                <a:srgbClr val="9933FF"/>
              </a:solidFill>
            </a:endParaRPr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pPr indent="-457200" marL="457200">
              <a:buFont typeface="+mj-lt"/>
              <a:buAutoNum type="arabicPeriod" startAt="1"/>
            </a:pP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h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c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s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s</a:t>
            </a:r>
            <a:r>
              <a:rPr altLang="en-IN" b="1" sz="2400" lang="en-US">
                <a:solidFill>
                  <a:srgbClr val="C00000"/>
                </a:solidFill>
              </a:rPr>
              <a:t>y</a:t>
            </a:r>
            <a:r>
              <a:rPr altLang="en-IN" b="1" sz="2400" lang="en-US">
                <a:solidFill>
                  <a:srgbClr val="C00000"/>
                </a:solidFill>
              </a:rPr>
              <a:t>stem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1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r>
              <a:rPr altLang="en-IN" b="1" sz="2400" lang="en-US">
                <a:solidFill>
                  <a:srgbClr val="C00000"/>
                </a:solidFill>
              </a:rPr>
              <a:t>4</a:t>
            </a:r>
            <a:r>
              <a:rPr altLang="en-IN" b="1" sz="2400" lang="en-US">
                <a:solidFill>
                  <a:srgbClr val="C00000"/>
                </a:solidFill>
              </a:rPr>
              <a:t>6</a:t>
            </a:r>
            <a:endParaRPr b="1" sz="2400" lang="en-US">
              <a:solidFill>
                <a:srgbClr val="C00000"/>
              </a:solidFill>
            </a:endParaRPr>
          </a:p>
          <a:p>
            <a:pPr indent="-457200" marL="457200">
              <a:buFont typeface="+mj-lt"/>
              <a:buAutoNum type="arabicPeriod" startAt="1"/>
            </a:pPr>
            <a:r>
              <a:rPr altLang="en-IN" b="1" sz="2400" lang="en-US">
                <a:solidFill>
                  <a:srgbClr val="C00000"/>
                </a:solidFill>
              </a:rPr>
              <a:t>F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gn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P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l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cy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1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r>
              <a:rPr altLang="en-IN" b="1" sz="2400" lang="en-US">
                <a:solidFill>
                  <a:srgbClr val="C00000"/>
                </a:solidFill>
              </a:rPr>
              <a:t>6</a:t>
            </a:r>
            <a:r>
              <a:rPr altLang="en-IN" b="1" sz="2400" lang="en-US">
                <a:solidFill>
                  <a:srgbClr val="C00000"/>
                </a:solidFill>
              </a:rPr>
              <a:t>3</a:t>
            </a:r>
            <a:endParaRPr b="1" sz="2400" lang="en-US">
              <a:solidFill>
                <a:srgbClr val="C00000"/>
              </a:solidFill>
            </a:endParaRPr>
          </a:p>
          <a:p>
            <a:pPr indent="-457200" marL="457200">
              <a:buFont typeface="+mj-lt"/>
              <a:buAutoNum type="arabicPeriod" startAt="1"/>
            </a:pPr>
            <a:r>
              <a:rPr altLang="en-IN" b="1" sz="2400" lang="en-US">
                <a:solidFill>
                  <a:srgbClr val="C00000"/>
                </a:solidFill>
              </a:rPr>
              <a:t>F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m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nts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f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World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M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1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r>
              <a:rPr altLang="en-IN" b="1" sz="2400" lang="en-US">
                <a:solidFill>
                  <a:srgbClr val="C00000"/>
                </a:solidFill>
              </a:rPr>
              <a:t>4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endParaRPr b="1" sz="2400" lang="en-US">
              <a:solidFill>
                <a:srgbClr val="C00000"/>
              </a:solidFill>
            </a:endParaRPr>
          </a:p>
          <a:p>
            <a:pPr indent="-457200" marL="457200">
              <a:buFont typeface="+mj-lt"/>
              <a:buAutoNum type="arabicPeriod" startAt="1"/>
            </a:pPr>
            <a:r>
              <a:rPr altLang="en-IN" b="1" sz="2400" lang="en-US">
                <a:solidFill>
                  <a:srgbClr val="C00000"/>
                </a:solidFill>
              </a:rPr>
              <a:t>Fundamental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f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w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ld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M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1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r>
              <a:rPr altLang="en-IN" b="1" sz="2400" lang="en-US">
                <a:solidFill>
                  <a:srgbClr val="C00000"/>
                </a:solidFill>
              </a:rPr>
              <a:t>8</a:t>
            </a:r>
            <a:r>
              <a:rPr altLang="en-IN" b="1" sz="2400" lang="en-US">
                <a:solidFill>
                  <a:srgbClr val="C00000"/>
                </a:solidFill>
              </a:rPr>
              <a:t>7</a:t>
            </a:r>
            <a:endParaRPr b="1" sz="24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pPr indent="0" marL="4763">
              <a:buNone/>
            </a:pP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ভাৰ</a:t>
            </a:r>
            <a:r>
              <a:rPr altLang="en-IN" b="1" lang="en-IN">
                <a:solidFill>
                  <a:srgbClr val="0000FF"/>
                </a:solidFill>
              </a:rPr>
              <a:t>ত</a:t>
            </a:r>
            <a:r>
              <a:rPr altLang="en-IN" b="1" lang="en-IN">
                <a:solidFill>
                  <a:srgbClr val="0000FF"/>
                </a:solidFill>
              </a:rPr>
              <a:t>ীয়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স</a:t>
            </a:r>
            <a:r>
              <a:rPr altLang="en-IN" b="1" lang="en-IN">
                <a:solidFill>
                  <a:srgbClr val="0000FF"/>
                </a:solidFill>
              </a:rPr>
              <a:t>ম</a:t>
            </a:r>
            <a:r>
              <a:rPr altLang="en-IN" b="1" lang="en-IN">
                <a:solidFill>
                  <a:srgbClr val="0000FF"/>
                </a:solidFill>
              </a:rPr>
              <a:t>াজ</a:t>
            </a:r>
            <a:r>
              <a:rPr altLang="en-IN" b="1" lang="en-IN">
                <a:solidFill>
                  <a:srgbClr val="0000FF"/>
                </a:solidFill>
              </a:rPr>
              <a:t>ব</a:t>
            </a:r>
            <a:r>
              <a:rPr altLang="en-IN" b="1" lang="en-IN">
                <a:solidFill>
                  <a:srgbClr val="0000FF"/>
                </a:solidFill>
              </a:rPr>
              <a:t>া</a:t>
            </a:r>
            <a:r>
              <a:rPr altLang="en-IN" b="1" lang="en-IN">
                <a:solidFill>
                  <a:srgbClr val="0000FF"/>
                </a:solidFill>
              </a:rPr>
              <a:t>দ</a:t>
            </a:r>
            <a:r>
              <a:rPr altLang="en-IN" b="1" lang="en-IN">
                <a:solidFill>
                  <a:srgbClr val="0000FF"/>
                </a:solidFill>
              </a:rPr>
              <a:t>ী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ধাৰাৰ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অন্য</a:t>
            </a:r>
            <a:r>
              <a:rPr altLang="en-IN" b="1" lang="en-IN">
                <a:solidFill>
                  <a:srgbClr val="0000FF"/>
                </a:solidFill>
              </a:rPr>
              <a:t>ত</a:t>
            </a:r>
            <a:r>
              <a:rPr altLang="en-IN" b="1" lang="en-IN">
                <a:solidFill>
                  <a:srgbClr val="0000FF"/>
                </a:solidFill>
              </a:rPr>
              <a:t>ম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পৃষ্ঠপ</a:t>
            </a:r>
            <a:r>
              <a:rPr altLang="en-IN" b="1" lang="en-IN">
                <a:solidFill>
                  <a:srgbClr val="0000FF"/>
                </a:solidFill>
              </a:rPr>
              <a:t>োষক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ৰামমন</a:t>
            </a:r>
            <a:r>
              <a:rPr altLang="en-IN" b="1" lang="en-IN">
                <a:solidFill>
                  <a:srgbClr val="0000FF"/>
                </a:solidFill>
              </a:rPr>
              <a:t>ো</a:t>
            </a:r>
            <a:r>
              <a:rPr altLang="en-IN" b="1" lang="en-IN">
                <a:solidFill>
                  <a:srgbClr val="0000FF"/>
                </a:solidFill>
              </a:rPr>
              <a:t>হ</a:t>
            </a:r>
            <a:r>
              <a:rPr altLang="en-IN" b="1" lang="en-IN">
                <a:solidFill>
                  <a:srgbClr val="0000FF"/>
                </a:solidFill>
              </a:rPr>
              <a:t>ৰ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লোহি</a:t>
            </a:r>
            <a:r>
              <a:rPr altLang="en-IN" b="1" lang="en-IN">
                <a:solidFill>
                  <a:srgbClr val="0000FF"/>
                </a:solidFill>
              </a:rPr>
              <a:t>য়</a:t>
            </a:r>
            <a:r>
              <a:rPr altLang="en-IN" b="1" lang="en-IN">
                <a:solidFill>
                  <a:srgbClr val="0000FF"/>
                </a:solidFill>
              </a:rPr>
              <a:t>া</a:t>
            </a:r>
            <a:r>
              <a:rPr altLang="en-IN" b="1" lang="en-IN">
                <a:solidFill>
                  <a:srgbClr val="0000FF"/>
                </a:solidFill>
              </a:rPr>
              <a:t>ৰ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ৰচি</a:t>
            </a:r>
            <a:r>
              <a:rPr altLang="en-IN" b="1" lang="en-IN">
                <a:solidFill>
                  <a:srgbClr val="0000FF"/>
                </a:solidFill>
              </a:rPr>
              <a:t>ত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endParaRPr b="1" lang="en-US">
              <a:solidFill>
                <a:srgbClr val="0000FF"/>
              </a:solidFill>
            </a:endParaRPr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altLang="en-IN" b="1" sz="2400" lang="en-US">
                <a:solidFill>
                  <a:srgbClr val="C00000"/>
                </a:solidFill>
              </a:rPr>
              <a:t>Guilty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m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f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India's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P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ion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1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r>
              <a:rPr altLang="en-IN" b="1" sz="2400" lang="en-US">
                <a:solidFill>
                  <a:srgbClr val="C00000"/>
                </a:solidFill>
              </a:rPr>
              <a:t>7</a:t>
            </a:r>
            <a:r>
              <a:rPr altLang="en-IN" b="1" sz="2400" lang="en-US">
                <a:solidFill>
                  <a:srgbClr val="C00000"/>
                </a:solidFill>
              </a:rPr>
              <a:t>0</a:t>
            </a:r>
            <a:endParaRPr b="1" sz="2400" lang="en-US">
              <a:solidFill>
                <a:srgbClr val="C00000"/>
              </a:solidFill>
            </a:endParaRPr>
          </a:p>
          <a:p>
            <a:pPr indent="0" marL="0">
              <a:buNone/>
            </a:pP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C</a:t>
            </a:r>
            <a:r>
              <a:rPr altLang="en-IN" b="1" sz="2400" lang="en-US">
                <a:solidFill>
                  <a:srgbClr val="C00000"/>
                </a:solidFill>
              </a:rPr>
              <a:t>h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,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h</a:t>
            </a:r>
            <a:r>
              <a:rPr altLang="en-IN" b="1" sz="2400" lang="en-US">
                <a:solidFill>
                  <a:srgbClr val="C00000"/>
                </a:solidFill>
              </a:rPr>
              <a:t>ern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F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ier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1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r>
              <a:rPr altLang="en-IN" b="1" sz="2400" lang="en-US">
                <a:solidFill>
                  <a:srgbClr val="C00000"/>
                </a:solidFill>
              </a:rPr>
              <a:t>6</a:t>
            </a:r>
            <a:r>
              <a:rPr altLang="en-IN" b="1" sz="2400" lang="en-US">
                <a:solidFill>
                  <a:srgbClr val="C00000"/>
                </a:solidFill>
              </a:rPr>
              <a:t>3</a:t>
            </a:r>
            <a:endParaRPr b="1" sz="2400" lang="en-US">
              <a:solidFill>
                <a:srgbClr val="C00000"/>
              </a:solidFill>
            </a:endParaRPr>
          </a:p>
          <a:p>
            <a:pPr indent="0" marL="0">
              <a:buNone/>
            </a:pP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l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u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P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l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ics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: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1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r>
              <a:rPr altLang="en-IN" b="1" sz="2400" lang="en-US">
                <a:solidFill>
                  <a:srgbClr val="C00000"/>
                </a:solidFill>
              </a:rPr>
              <a:t>6</a:t>
            </a:r>
            <a:r>
              <a:rPr altLang="en-IN" b="1" sz="2400" lang="en-US">
                <a:solidFill>
                  <a:srgbClr val="C00000"/>
                </a:solidFill>
              </a:rPr>
              <a:t>5</a:t>
            </a:r>
            <a:endParaRPr b="1" sz="2400" lang="en-US">
              <a:solidFill>
                <a:srgbClr val="C00000"/>
              </a:solidFill>
            </a:endParaRPr>
          </a:p>
          <a:p>
            <a:pPr indent="0" marL="0">
              <a:buNone/>
            </a:pPr>
            <a:r>
              <a:rPr altLang="en-IN" b="1" sz="2400" lang="en-US">
                <a:solidFill>
                  <a:srgbClr val="C00000"/>
                </a:solidFill>
              </a:rPr>
              <a:t>M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x</a:t>
            </a:r>
            <a:r>
              <a:rPr altLang="en-IN" b="1" sz="2400" lang="en-US">
                <a:solidFill>
                  <a:srgbClr val="C00000"/>
                </a:solidFill>
              </a:rPr>
              <a:t>,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h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S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c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l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s</a:t>
            </a:r>
            <a:r>
              <a:rPr altLang="en-IN" b="1" sz="2400" lang="en-US">
                <a:solidFill>
                  <a:srgbClr val="C00000"/>
                </a:solidFill>
              </a:rPr>
              <a:t>m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-</a:t>
            </a:r>
            <a:r>
              <a:rPr altLang="en-IN" b="1" sz="2400" lang="en-US">
                <a:solidFill>
                  <a:srgbClr val="C00000"/>
                </a:solidFill>
              </a:rPr>
              <a:t>1</a:t>
            </a:r>
            <a:r>
              <a:rPr altLang="en-IN" b="1" sz="2400" lang="en-US">
                <a:solidFill>
                  <a:srgbClr val="C00000"/>
                </a:solidFill>
              </a:rPr>
              <a:t>9</a:t>
            </a:r>
            <a:r>
              <a:rPr altLang="en-IN" b="1" sz="2400" lang="en-US">
                <a:solidFill>
                  <a:srgbClr val="C00000"/>
                </a:solidFill>
              </a:rPr>
              <a:t>6</a:t>
            </a:r>
            <a:r>
              <a:rPr altLang="en-IN" b="1" sz="2400" lang="en-US">
                <a:solidFill>
                  <a:srgbClr val="C00000"/>
                </a:solidFill>
              </a:rPr>
              <a:t>3</a:t>
            </a:r>
            <a:endParaRPr b="1" sz="24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IN" b="1" sz="5600" lang="en-IN">
                <a:solidFill>
                  <a:srgbClr val="0000FF"/>
                </a:solidFill>
              </a:rPr>
              <a:t>✍️</a:t>
            </a:r>
            <a:r>
              <a:rPr altLang="en-IN" b="1" sz="5600" lang="en-US">
                <a:solidFill>
                  <a:srgbClr val="0000FF"/>
                </a:solidFill>
              </a:rPr>
              <a:t>W</a:t>
            </a:r>
            <a:r>
              <a:rPr altLang="en-IN" b="1" sz="5600" lang="en-US">
                <a:solidFill>
                  <a:srgbClr val="0000FF"/>
                </a:solidFill>
              </a:rPr>
              <a:t>h</a:t>
            </a:r>
            <a:r>
              <a:rPr altLang="en-IN" b="1" sz="5600" lang="en-US">
                <a:solidFill>
                  <a:srgbClr val="0000FF"/>
                </a:solidFill>
              </a:rPr>
              <a:t>e</a:t>
            </a:r>
            <a:r>
              <a:rPr altLang="en-IN" b="1" sz="5600" lang="en-US">
                <a:solidFill>
                  <a:srgbClr val="0000FF"/>
                </a:solidFill>
              </a:rPr>
              <a:t>e</a:t>
            </a:r>
            <a:r>
              <a:rPr altLang="en-IN" b="1" sz="5600" lang="en-US">
                <a:solidFill>
                  <a:srgbClr val="0000FF"/>
                </a:solidFill>
              </a:rPr>
              <a:t>l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o</a:t>
            </a:r>
            <a:r>
              <a:rPr altLang="en-IN" b="1" sz="5600" lang="en-US">
                <a:solidFill>
                  <a:srgbClr val="0000FF"/>
                </a:solidFill>
              </a:rPr>
              <a:t>f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H</a:t>
            </a:r>
            <a:r>
              <a:rPr altLang="en-IN" b="1" sz="5600" lang="en-US">
                <a:solidFill>
                  <a:srgbClr val="0000FF"/>
                </a:solidFill>
              </a:rPr>
              <a:t>i</a:t>
            </a:r>
            <a:r>
              <a:rPr altLang="en-IN" b="1" sz="5600" lang="en-US">
                <a:solidFill>
                  <a:srgbClr val="0000FF"/>
                </a:solidFill>
              </a:rPr>
              <a:t>s</a:t>
            </a:r>
            <a:r>
              <a:rPr altLang="en-IN" b="1" sz="5600" lang="en-US">
                <a:solidFill>
                  <a:srgbClr val="0000FF"/>
                </a:solidFill>
              </a:rPr>
              <a:t>t</a:t>
            </a:r>
            <a:r>
              <a:rPr altLang="en-IN" b="1" sz="5600" lang="en-US">
                <a:solidFill>
                  <a:srgbClr val="0000FF"/>
                </a:solidFill>
              </a:rPr>
              <a:t>ory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-</a:t>
            </a:r>
            <a:r>
              <a:rPr altLang="en-IN" b="1" sz="5600" lang="en-US">
                <a:solidFill>
                  <a:srgbClr val="0000FF"/>
                </a:solidFill>
              </a:rPr>
              <a:t>1</a:t>
            </a:r>
            <a:r>
              <a:rPr altLang="en-IN" b="1" sz="5600" lang="en-US">
                <a:solidFill>
                  <a:srgbClr val="0000FF"/>
                </a:solidFill>
              </a:rPr>
              <a:t>9</a:t>
            </a:r>
            <a:r>
              <a:rPr altLang="en-IN" b="1" sz="5600" lang="en-US">
                <a:solidFill>
                  <a:srgbClr val="0000FF"/>
                </a:solidFill>
              </a:rPr>
              <a:t>5</a:t>
            </a:r>
            <a:r>
              <a:rPr altLang="en-IN" b="1" sz="5600" lang="en-US">
                <a:solidFill>
                  <a:srgbClr val="0000FF"/>
                </a:solidFill>
              </a:rPr>
              <a:t>5</a:t>
            </a:r>
            <a:br>
              <a:rPr altLang="en-IN" b="1" sz="5600" lang="en-US">
                <a:solidFill>
                  <a:srgbClr val="0000FF"/>
                </a:solidFill>
              </a:rPr>
            </a:br>
            <a:r>
              <a:rPr altLang="en-IN" b="1" sz="5600" lang="en-US">
                <a:solidFill>
                  <a:srgbClr val="0000FF"/>
                </a:solidFill>
              </a:rPr>
              <a:t>U</a:t>
            </a:r>
            <a:r>
              <a:rPr altLang="en-IN" b="1" sz="5600" lang="en-US">
                <a:solidFill>
                  <a:srgbClr val="0000FF"/>
                </a:solidFill>
              </a:rPr>
              <a:t>p</a:t>
            </a:r>
            <a:r>
              <a:rPr altLang="en-IN" b="1" sz="5600" lang="en-US">
                <a:solidFill>
                  <a:srgbClr val="0000FF"/>
                </a:solidFill>
              </a:rPr>
              <a:t>a</a:t>
            </a:r>
            <a:r>
              <a:rPr altLang="en-IN" b="1" sz="5600" lang="en-US">
                <a:solidFill>
                  <a:srgbClr val="0000FF"/>
                </a:solidFill>
              </a:rPr>
              <a:t>y</a:t>
            </a:r>
            <a:r>
              <a:rPr altLang="en-IN" b="1" sz="5600" lang="en-US">
                <a:solidFill>
                  <a:srgbClr val="0000FF"/>
                </a:solidFill>
              </a:rPr>
              <a:t>u</a:t>
            </a:r>
            <a:r>
              <a:rPr altLang="en-IN" b="1" sz="5600" lang="en-US">
                <a:solidFill>
                  <a:srgbClr val="0000FF"/>
                </a:solidFill>
              </a:rPr>
              <a:t>k</a:t>
            </a:r>
            <a:r>
              <a:rPr altLang="en-IN" b="1" sz="5600" lang="en-US">
                <a:solidFill>
                  <a:srgbClr val="0000FF"/>
                </a:solidFill>
              </a:rPr>
              <a:t>t</a:t>
            </a:r>
            <a:r>
              <a:rPr altLang="en-IN" b="1" sz="5600" lang="en-US">
                <a:solidFill>
                  <a:srgbClr val="0000FF"/>
                </a:solidFill>
              </a:rPr>
              <a:t>a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S</a:t>
            </a:r>
            <a:r>
              <a:rPr altLang="en-IN" b="1" sz="5600" lang="en-US">
                <a:solidFill>
                  <a:srgbClr val="0000FF"/>
                </a:solidFill>
              </a:rPr>
              <a:t>a</a:t>
            </a:r>
            <a:r>
              <a:rPr altLang="en-IN" b="1" sz="5600" lang="en-US">
                <a:solidFill>
                  <a:srgbClr val="0000FF"/>
                </a:solidFill>
              </a:rPr>
              <a:t>b</a:t>
            </a:r>
            <a:r>
              <a:rPr altLang="en-IN" b="1" sz="5600" lang="en-US">
                <a:solidFill>
                  <a:srgbClr val="0000FF"/>
                </a:solidFill>
              </a:rPr>
              <a:t>h</a:t>
            </a:r>
            <a:r>
              <a:rPr altLang="en-IN" b="1" sz="5600" lang="en-US">
                <a:solidFill>
                  <a:srgbClr val="0000FF"/>
                </a:solidFill>
              </a:rPr>
              <a:t>i</a:t>
            </a:r>
            <a:r>
              <a:rPr altLang="en-IN" b="1" sz="5600" lang="en-US">
                <a:solidFill>
                  <a:srgbClr val="0000FF"/>
                </a:solidFill>
              </a:rPr>
              <a:t> </a:t>
            </a:r>
            <a:r>
              <a:rPr altLang="en-IN" b="1" sz="5600" lang="en-US">
                <a:solidFill>
                  <a:srgbClr val="0000FF"/>
                </a:solidFill>
              </a:rPr>
              <a:t>-</a:t>
            </a:r>
            <a:r>
              <a:rPr altLang="en-IN" b="1" sz="5600" lang="en-US">
                <a:solidFill>
                  <a:srgbClr val="0000FF"/>
                </a:solidFill>
              </a:rPr>
              <a:t>1</a:t>
            </a:r>
            <a:r>
              <a:rPr altLang="en-IN" b="1" sz="5600" lang="en-US">
                <a:solidFill>
                  <a:srgbClr val="0000FF"/>
                </a:solidFill>
              </a:rPr>
              <a:t>9</a:t>
            </a:r>
            <a:r>
              <a:rPr altLang="en-IN" b="1" sz="5600" lang="en-US">
                <a:solidFill>
                  <a:srgbClr val="0000FF"/>
                </a:solidFill>
              </a:rPr>
              <a:t>6</a:t>
            </a:r>
            <a:r>
              <a:rPr altLang="en-IN" b="1" sz="5600" lang="en-US">
                <a:solidFill>
                  <a:srgbClr val="0000FF"/>
                </a:solidFill>
              </a:rPr>
              <a:t>3</a:t>
            </a:r>
            <a:endParaRPr b="1" sz="5600" lang="en-US">
              <a:solidFill>
                <a:srgbClr val="0000FF"/>
              </a:solidFill>
            </a:endParaRPr>
          </a:p>
        </p:txBody>
      </p:sp>
      <p:sp>
        <p:nvSpPr>
          <p:cNvPr id="104859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IN" b="1" sz="2500" lang="en-US">
                <a:solidFill>
                  <a:srgbClr val="C00000"/>
                </a:solidFill>
              </a:rPr>
              <a:t>M</a:t>
            </a:r>
            <a:r>
              <a:rPr altLang="en-IN" b="1" sz="2500" lang="en-US">
                <a:solidFill>
                  <a:srgbClr val="C00000"/>
                </a:solidFill>
              </a:rPr>
              <a:t>a</a:t>
            </a:r>
            <a:r>
              <a:rPr altLang="en-IN" b="1" sz="2500" lang="en-US">
                <a:solidFill>
                  <a:srgbClr val="C00000"/>
                </a:solidFill>
              </a:rPr>
              <a:t>n</a:t>
            </a:r>
            <a:r>
              <a:rPr altLang="en-IN" b="1" sz="2500" lang="en-US">
                <a:solidFill>
                  <a:srgbClr val="C00000"/>
                </a:solidFill>
              </a:rPr>
              <a:t>k</a:t>
            </a:r>
            <a:r>
              <a:rPr altLang="en-IN" b="1" sz="2500" lang="en-US">
                <a:solidFill>
                  <a:srgbClr val="C00000"/>
                </a:solidFill>
              </a:rPr>
              <a:t>i</a:t>
            </a:r>
            <a:r>
              <a:rPr altLang="en-IN" b="1" sz="2500" lang="en-US">
                <a:solidFill>
                  <a:srgbClr val="C00000"/>
                </a:solidFill>
              </a:rPr>
              <a:t>nd</a:t>
            </a:r>
            <a:r>
              <a:rPr altLang="en-IN" b="1" sz="2500" lang="en-US">
                <a:solidFill>
                  <a:srgbClr val="C00000"/>
                </a:solidFill>
              </a:rPr>
              <a:t>-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শীৰ্ষ</a:t>
            </a:r>
            <a:r>
              <a:rPr altLang="en-IN" b="1" sz="2500" lang="en-IN">
                <a:solidFill>
                  <a:srgbClr val="C00000"/>
                </a:solidFill>
              </a:rPr>
              <a:t>ক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আলোচনী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এখন</a:t>
            </a:r>
            <a:r>
              <a:rPr altLang="en-IN" b="1" sz="2500" lang="en-IN">
                <a:solidFill>
                  <a:srgbClr val="C00000"/>
                </a:solidFill>
              </a:rPr>
              <a:t>ো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প</a:t>
            </a:r>
            <a:r>
              <a:rPr altLang="en-IN" b="1" sz="2500" lang="en-IN">
                <a:solidFill>
                  <a:srgbClr val="C00000"/>
                </a:solidFill>
              </a:rPr>
              <a:t>্ৰকাশ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কৰিছিল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যাৰ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জৰিয়তে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তেওঁ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ত</a:t>
            </a:r>
            <a:r>
              <a:rPr altLang="en-IN" b="1" sz="2500" lang="en-IN">
                <a:solidFill>
                  <a:srgbClr val="C00000"/>
                </a:solidFill>
              </a:rPr>
              <a:t>ে</a:t>
            </a:r>
            <a:r>
              <a:rPr altLang="en-IN" b="1" sz="2500" lang="en-IN">
                <a:solidFill>
                  <a:srgbClr val="C00000"/>
                </a:solidFill>
              </a:rPr>
              <a:t>ওঁৰ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স</a:t>
            </a:r>
            <a:r>
              <a:rPr altLang="en-IN" b="1" sz="2500" lang="en-IN">
                <a:solidFill>
                  <a:srgbClr val="C00000"/>
                </a:solidFill>
              </a:rPr>
              <a:t>ম</a:t>
            </a:r>
            <a:r>
              <a:rPr altLang="en-IN" b="1" sz="2500" lang="en-IN">
                <a:solidFill>
                  <a:srgbClr val="C00000"/>
                </a:solidFill>
              </a:rPr>
              <a:t>াজ</a:t>
            </a:r>
            <a:r>
              <a:rPr altLang="en-IN" b="1" sz="2500" lang="en-IN">
                <a:solidFill>
                  <a:srgbClr val="C00000"/>
                </a:solidFill>
              </a:rPr>
              <a:t>ব</a:t>
            </a:r>
            <a:r>
              <a:rPr altLang="en-IN" b="1" sz="2500" lang="en-IN">
                <a:solidFill>
                  <a:srgbClr val="C00000"/>
                </a:solidFill>
              </a:rPr>
              <a:t>াদী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চিন্তাসমু</a:t>
            </a:r>
            <a:r>
              <a:rPr altLang="en-IN" b="1" sz="2500" lang="en-IN">
                <a:solidFill>
                  <a:srgbClr val="C00000"/>
                </a:solidFill>
              </a:rPr>
              <a:t>হ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প্ৰকাশ</a:t>
            </a:r>
            <a:r>
              <a:rPr altLang="en-IN" b="1" sz="2500" lang="en-US">
                <a:solidFill>
                  <a:srgbClr val="C00000"/>
                </a:solidFill>
              </a:rPr>
              <a:t> </a:t>
            </a:r>
            <a:r>
              <a:rPr altLang="en-IN" b="1" sz="2500" lang="en-IN">
                <a:solidFill>
                  <a:srgbClr val="C00000"/>
                </a:solidFill>
              </a:rPr>
              <a:t>কৰিছিল</a:t>
            </a:r>
            <a:endParaRPr b="1" sz="25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IN" b="1" sz="5500" lang="en-US">
                <a:solidFill>
                  <a:srgbClr val="6600CC"/>
                </a:solidFill>
              </a:rPr>
              <a:t>S</a:t>
            </a:r>
            <a:r>
              <a:rPr altLang="en-IN" b="1" sz="5500" lang="en-US">
                <a:solidFill>
                  <a:srgbClr val="6600CC"/>
                </a:solidFill>
              </a:rPr>
              <a:t>o</a:t>
            </a:r>
            <a:r>
              <a:rPr altLang="en-IN" b="1" sz="5500" lang="en-US">
                <a:solidFill>
                  <a:srgbClr val="6600CC"/>
                </a:solidFill>
              </a:rPr>
              <a:t>c</a:t>
            </a:r>
            <a:r>
              <a:rPr altLang="en-IN" b="1" sz="5500" lang="en-US">
                <a:solidFill>
                  <a:srgbClr val="6600CC"/>
                </a:solidFill>
              </a:rPr>
              <a:t>i</a:t>
            </a:r>
            <a:r>
              <a:rPr altLang="en-IN" b="1" sz="5500" lang="en-US">
                <a:solidFill>
                  <a:srgbClr val="6600CC"/>
                </a:solidFill>
              </a:rPr>
              <a:t>a</a:t>
            </a:r>
            <a:r>
              <a:rPr altLang="en-IN" b="1" sz="5500" lang="en-US">
                <a:solidFill>
                  <a:srgbClr val="6600CC"/>
                </a:solidFill>
              </a:rPr>
              <a:t>l</a:t>
            </a:r>
            <a:r>
              <a:rPr altLang="en-IN" b="1" sz="5500" lang="en-US">
                <a:solidFill>
                  <a:srgbClr val="6600CC"/>
                </a:solidFill>
              </a:rPr>
              <a:t>i</a:t>
            </a:r>
            <a:r>
              <a:rPr altLang="en-IN" b="1" sz="5500" lang="en-US">
                <a:solidFill>
                  <a:srgbClr val="6600CC"/>
                </a:solidFill>
              </a:rPr>
              <a:t>s</a:t>
            </a:r>
            <a:r>
              <a:rPr altLang="en-IN" b="1" sz="5500" lang="en-US">
                <a:solidFill>
                  <a:srgbClr val="6600CC"/>
                </a:solidFill>
              </a:rPr>
              <a:t>t</a:t>
            </a:r>
            <a:r>
              <a:rPr altLang="en-IN" b="1" sz="5500" lang="en-US">
                <a:solidFill>
                  <a:srgbClr val="6600CC"/>
                </a:solidFill>
              </a:rPr>
              <a:t> </a:t>
            </a:r>
            <a:r>
              <a:rPr altLang="en-IN" b="1" sz="5500" lang="en-US">
                <a:solidFill>
                  <a:srgbClr val="6600CC"/>
                </a:solidFill>
              </a:rPr>
              <a:t>t</a:t>
            </a:r>
            <a:r>
              <a:rPr altLang="en-IN" b="1" sz="5500" lang="en-US">
                <a:solidFill>
                  <a:srgbClr val="6600CC"/>
                </a:solidFill>
              </a:rPr>
              <a:t>h</a:t>
            </a:r>
            <a:r>
              <a:rPr altLang="en-IN" b="1" sz="5500" lang="en-US">
                <a:solidFill>
                  <a:srgbClr val="6600CC"/>
                </a:solidFill>
              </a:rPr>
              <a:t>o</a:t>
            </a:r>
            <a:r>
              <a:rPr altLang="en-IN" b="1" sz="5500" lang="en-US">
                <a:solidFill>
                  <a:srgbClr val="6600CC"/>
                </a:solidFill>
              </a:rPr>
              <a:t>u</a:t>
            </a:r>
            <a:r>
              <a:rPr altLang="en-IN" b="1" sz="5500" lang="en-US">
                <a:solidFill>
                  <a:srgbClr val="6600CC"/>
                </a:solidFill>
              </a:rPr>
              <a:t>ght</a:t>
            </a:r>
            <a:r>
              <a:rPr altLang="en-IN" b="1" sz="5500" lang="en-US">
                <a:solidFill>
                  <a:srgbClr val="6600CC"/>
                </a:solidFill>
              </a:rPr>
              <a:t> </a:t>
            </a:r>
            <a:r>
              <a:rPr altLang="en-IN" b="1" sz="5500" lang="en-US">
                <a:solidFill>
                  <a:srgbClr val="6600CC"/>
                </a:solidFill>
              </a:rPr>
              <a:t>o</a:t>
            </a:r>
            <a:r>
              <a:rPr altLang="en-IN" b="1" sz="5500" lang="en-US">
                <a:solidFill>
                  <a:srgbClr val="6600CC"/>
                </a:solidFill>
              </a:rPr>
              <a:t>f</a:t>
            </a:r>
            <a:r>
              <a:rPr altLang="en-IN" b="1" sz="5500" lang="en-US">
                <a:solidFill>
                  <a:srgbClr val="6600CC"/>
                </a:solidFill>
              </a:rPr>
              <a:t> </a:t>
            </a:r>
            <a:r>
              <a:rPr altLang="en-IN" b="1" sz="5500" lang="en-US">
                <a:solidFill>
                  <a:srgbClr val="6600CC"/>
                </a:solidFill>
              </a:rPr>
              <a:t>Lo</a:t>
            </a:r>
            <a:r>
              <a:rPr altLang="en-IN" b="1" sz="5500" lang="en-US">
                <a:solidFill>
                  <a:srgbClr val="6600CC"/>
                </a:solidFill>
              </a:rPr>
              <a:t>h</a:t>
            </a:r>
            <a:r>
              <a:rPr altLang="en-IN" b="1" sz="5500" lang="en-US">
                <a:solidFill>
                  <a:srgbClr val="6600CC"/>
                </a:solidFill>
              </a:rPr>
              <a:t>i</a:t>
            </a:r>
            <a:r>
              <a:rPr altLang="en-IN" b="1" sz="5500" lang="en-US">
                <a:solidFill>
                  <a:srgbClr val="6600CC"/>
                </a:solidFill>
              </a:rPr>
              <a:t>a</a:t>
            </a:r>
            <a:br>
              <a:rPr altLang="en-IN" b="1" sz="5500" lang="en-US">
                <a:solidFill>
                  <a:srgbClr val="6600CC"/>
                </a:solidFill>
              </a:rPr>
            </a:br>
            <a:r>
              <a:rPr altLang="en-IN" b="1" sz="5500" lang="en-IN">
                <a:solidFill>
                  <a:srgbClr val="6600CC"/>
                </a:solidFill>
              </a:rPr>
              <a:t>লোহি</a:t>
            </a:r>
            <a:r>
              <a:rPr altLang="en-IN" b="1" sz="5500" lang="en-IN">
                <a:solidFill>
                  <a:srgbClr val="6600CC"/>
                </a:solidFill>
              </a:rPr>
              <a:t>য়াৰ</a:t>
            </a:r>
            <a:r>
              <a:rPr altLang="en-IN" b="1" sz="5500" lang="en-US">
                <a:solidFill>
                  <a:srgbClr val="6600CC"/>
                </a:solidFill>
              </a:rPr>
              <a:t> </a:t>
            </a:r>
            <a:r>
              <a:rPr altLang="en-IN" b="1" sz="5500" lang="en-IN">
                <a:solidFill>
                  <a:srgbClr val="6600CC"/>
                </a:solidFill>
              </a:rPr>
              <a:t>সমাজবাদী</a:t>
            </a:r>
            <a:r>
              <a:rPr altLang="en-IN" b="1" sz="5500" lang="en-US">
                <a:solidFill>
                  <a:srgbClr val="6600CC"/>
                </a:solidFill>
              </a:rPr>
              <a:t> </a:t>
            </a:r>
            <a:r>
              <a:rPr altLang="en-IN" b="1" sz="5500" lang="en-IN">
                <a:solidFill>
                  <a:srgbClr val="6600CC"/>
                </a:solidFill>
              </a:rPr>
              <a:t>চিন্তা</a:t>
            </a:r>
            <a:endParaRPr b="1" sz="5500" lang="en-US">
              <a:solidFill>
                <a:srgbClr val="6600CC"/>
              </a:solidFill>
            </a:endParaRPr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2600" lang="en-IN">
                <a:solidFill>
                  <a:srgbClr val="C00000"/>
                </a:solidFill>
              </a:rPr>
              <a:t>বস্তু</a:t>
            </a:r>
            <a:r>
              <a:rPr b="1" sz="2600" lang="en-IN">
                <a:solidFill>
                  <a:srgbClr val="C00000"/>
                </a:solidFill>
              </a:rPr>
              <a:t>গ</a:t>
            </a:r>
            <a:r>
              <a:rPr b="1" sz="2600" lang="en-IN">
                <a:solidFill>
                  <a:srgbClr val="C00000"/>
                </a:solidFill>
              </a:rPr>
              <a:t>ত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➡️</a:t>
            </a:r>
            <a:r>
              <a:rPr altLang="en-IN" b="1" sz="2600" lang="en-IN">
                <a:solidFill>
                  <a:srgbClr val="C00000"/>
                </a:solidFill>
              </a:rPr>
              <a:t>আধ্যাত্মিক</a:t>
            </a:r>
            <a:endParaRPr b="1" sz="2600" lang="en-US">
              <a:solidFill>
                <a:srgbClr val="C00000"/>
              </a:solidFill>
            </a:endParaRPr>
          </a:p>
          <a:p>
            <a:r>
              <a:rPr altLang="en-IN" b="1" sz="2600" lang="en-US">
                <a:solidFill>
                  <a:srgbClr val="C00000"/>
                </a:solidFill>
              </a:rPr>
              <a:t>M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r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l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➡️</a:t>
            </a:r>
            <a:r>
              <a:rPr altLang="en-IN" b="1" sz="2600" lang="en-US">
                <a:solidFill>
                  <a:srgbClr val="C00000"/>
                </a:solidFill>
              </a:rPr>
              <a:t>Spiritual</a:t>
            </a:r>
            <a:endParaRPr b="1" sz="2600" lang="en-US">
              <a:solidFill>
                <a:srgbClr val="C00000"/>
              </a:solidFill>
            </a:endParaRPr>
          </a:p>
          <a:p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r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al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➡️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x</a:t>
            </a:r>
            <a:r>
              <a:rPr altLang="en-IN" b="1" sz="2600" lang="en-US">
                <a:solidFill>
                  <a:srgbClr val="C00000"/>
                </a:solidFill>
              </a:rPr>
              <a:t>t</a:t>
            </a:r>
            <a:r>
              <a:rPr altLang="en-IN" b="1" sz="2600" lang="en-US">
                <a:solidFill>
                  <a:srgbClr val="C00000"/>
                </a:solidFill>
              </a:rPr>
              <a:t>e</a:t>
            </a:r>
            <a:r>
              <a:rPr altLang="en-IN" b="1" sz="2600" lang="en-US">
                <a:solidFill>
                  <a:srgbClr val="C00000"/>
                </a:solidFill>
              </a:rPr>
              <a:t>r</a:t>
            </a:r>
            <a:r>
              <a:rPr altLang="en-IN" b="1" sz="2600" lang="en-US">
                <a:solidFill>
                  <a:srgbClr val="C00000"/>
                </a:solidFill>
              </a:rPr>
              <a:t>nal</a:t>
            </a:r>
            <a:endParaRPr b="1" sz="26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IN" b="1" sz="5700" lang="en-IN">
                <a:solidFill>
                  <a:srgbClr val="008000"/>
                </a:solidFill>
              </a:rPr>
              <a:t>লোহি</a:t>
            </a:r>
            <a:r>
              <a:rPr altLang="en-IN" b="1" sz="5700" lang="en-IN">
                <a:solidFill>
                  <a:srgbClr val="008000"/>
                </a:solidFill>
              </a:rPr>
              <a:t>য়</a:t>
            </a:r>
            <a:r>
              <a:rPr altLang="en-IN" b="1" sz="5700" lang="en-IN">
                <a:solidFill>
                  <a:srgbClr val="008000"/>
                </a:solidFill>
              </a:rPr>
              <a:t>া</a:t>
            </a:r>
            <a:r>
              <a:rPr altLang="en-IN" b="1" sz="5700" lang="en-IN">
                <a:solidFill>
                  <a:srgbClr val="008000"/>
                </a:solidFill>
              </a:rPr>
              <a:t>ৰ</a:t>
            </a:r>
            <a:r>
              <a:rPr altLang="en-IN" b="1" sz="5700" lang="en-US">
                <a:solidFill>
                  <a:srgbClr val="008000"/>
                </a:solidFill>
              </a:rPr>
              <a:t> </a:t>
            </a:r>
            <a:r>
              <a:rPr altLang="en-IN" b="1" sz="5700" lang="en-IN">
                <a:solidFill>
                  <a:srgbClr val="008000"/>
                </a:solidFill>
              </a:rPr>
              <a:t>সপ্ত</a:t>
            </a:r>
            <a:r>
              <a:rPr altLang="en-IN" b="1" sz="5700" lang="en-US">
                <a:solidFill>
                  <a:srgbClr val="008000"/>
                </a:solidFill>
              </a:rPr>
              <a:t> </a:t>
            </a:r>
            <a:r>
              <a:rPr altLang="en-IN" b="1" sz="5700" lang="en-IN">
                <a:solidFill>
                  <a:srgbClr val="008000"/>
                </a:solidFill>
              </a:rPr>
              <a:t>ব</a:t>
            </a:r>
            <a:r>
              <a:rPr altLang="en-IN" b="1" sz="5700" lang="en-IN">
                <a:solidFill>
                  <a:srgbClr val="008000"/>
                </a:solidFill>
              </a:rPr>
              <a:t>ি</a:t>
            </a:r>
            <a:r>
              <a:rPr altLang="en-IN" b="1" sz="5700" lang="en-IN">
                <a:solidFill>
                  <a:srgbClr val="008000"/>
                </a:solidFill>
              </a:rPr>
              <a:t>প</a:t>
            </a:r>
            <a:r>
              <a:rPr altLang="en-IN" b="1" sz="5700" lang="en-IN">
                <a:solidFill>
                  <a:srgbClr val="008000"/>
                </a:solidFill>
              </a:rPr>
              <a:t>্ল</a:t>
            </a:r>
            <a:r>
              <a:rPr altLang="en-IN" b="1" sz="5700" lang="en-IN">
                <a:solidFill>
                  <a:srgbClr val="008000"/>
                </a:solidFill>
              </a:rPr>
              <a:t>ৱ</a:t>
            </a:r>
            <a:br>
              <a:rPr altLang="en-IN" b="1" sz="5700" lang="en-US">
                <a:solidFill>
                  <a:srgbClr val="008000"/>
                </a:solidFill>
              </a:rPr>
            </a:br>
            <a:r>
              <a:rPr altLang="en-IN" b="1" sz="5700" lang="en-US">
                <a:solidFill>
                  <a:srgbClr val="008000"/>
                </a:solidFill>
              </a:rPr>
              <a:t>S</a:t>
            </a:r>
            <a:r>
              <a:rPr altLang="en-IN" b="1" sz="5700" lang="en-US">
                <a:solidFill>
                  <a:srgbClr val="008000"/>
                </a:solidFill>
              </a:rPr>
              <a:t>e</a:t>
            </a:r>
            <a:r>
              <a:rPr altLang="en-IN" b="1" sz="5700" lang="en-US">
                <a:solidFill>
                  <a:srgbClr val="008000"/>
                </a:solidFill>
              </a:rPr>
              <a:t>v</a:t>
            </a:r>
            <a:r>
              <a:rPr altLang="en-IN" b="1" sz="5700" lang="en-US">
                <a:solidFill>
                  <a:srgbClr val="008000"/>
                </a:solidFill>
              </a:rPr>
              <a:t>e</a:t>
            </a:r>
            <a:r>
              <a:rPr altLang="en-IN" b="1" sz="5700" lang="en-US">
                <a:solidFill>
                  <a:srgbClr val="008000"/>
                </a:solidFill>
              </a:rPr>
              <a:t>n</a:t>
            </a:r>
            <a:r>
              <a:rPr altLang="en-IN" b="1" sz="5700" lang="en-US">
                <a:solidFill>
                  <a:srgbClr val="008000"/>
                </a:solidFill>
              </a:rPr>
              <a:t> </a:t>
            </a:r>
            <a:r>
              <a:rPr altLang="en-IN" b="1" sz="5700" lang="en-US">
                <a:solidFill>
                  <a:srgbClr val="008000"/>
                </a:solidFill>
              </a:rPr>
              <a:t>R</a:t>
            </a:r>
            <a:r>
              <a:rPr altLang="en-IN" b="1" sz="5700" lang="en-US">
                <a:solidFill>
                  <a:srgbClr val="008000"/>
                </a:solidFill>
              </a:rPr>
              <a:t>e</a:t>
            </a:r>
            <a:r>
              <a:rPr altLang="en-IN" b="1" sz="5700" lang="en-US">
                <a:solidFill>
                  <a:srgbClr val="008000"/>
                </a:solidFill>
              </a:rPr>
              <a:t>v</a:t>
            </a:r>
            <a:r>
              <a:rPr altLang="en-IN" b="1" sz="5700" lang="en-US">
                <a:solidFill>
                  <a:srgbClr val="008000"/>
                </a:solidFill>
              </a:rPr>
              <a:t>o</a:t>
            </a:r>
            <a:r>
              <a:rPr altLang="en-IN" b="1" sz="5700" lang="en-US">
                <a:solidFill>
                  <a:srgbClr val="008000"/>
                </a:solidFill>
              </a:rPr>
              <a:t>l</a:t>
            </a:r>
            <a:r>
              <a:rPr altLang="en-IN" b="1" sz="5700" lang="en-US">
                <a:solidFill>
                  <a:srgbClr val="008000"/>
                </a:solidFill>
              </a:rPr>
              <a:t>ution</a:t>
            </a:r>
            <a:br>
              <a:rPr altLang="en-IN" b="1" sz="5700" lang="en-US">
                <a:solidFill>
                  <a:srgbClr val="008000"/>
                </a:solidFill>
              </a:rPr>
            </a:br>
            <a:r>
              <a:rPr altLang="en-IN" b="1" sz="5700" lang="en-IN">
                <a:solidFill>
                  <a:srgbClr val="008000"/>
                </a:solidFill>
              </a:rPr>
              <a:t>সপ</a:t>
            </a:r>
            <a:r>
              <a:rPr altLang="en-IN" b="1" sz="5700" lang="en-IN">
                <a:solidFill>
                  <a:srgbClr val="008000"/>
                </a:solidFill>
              </a:rPr>
              <a:t>্</a:t>
            </a:r>
            <a:r>
              <a:rPr altLang="en-IN" b="1" sz="5700" lang="en-IN">
                <a:solidFill>
                  <a:srgbClr val="008000"/>
                </a:solidFill>
              </a:rPr>
              <a:t>ত</a:t>
            </a:r>
            <a:r>
              <a:rPr altLang="en-IN" b="1" sz="5700" lang="en-US">
                <a:solidFill>
                  <a:srgbClr val="008000"/>
                </a:solidFill>
              </a:rPr>
              <a:t> </a:t>
            </a:r>
            <a:r>
              <a:rPr altLang="en-IN" b="1" sz="5700" lang="en-IN">
                <a:solidFill>
                  <a:srgbClr val="008000"/>
                </a:solidFill>
              </a:rPr>
              <a:t>ব</a:t>
            </a:r>
            <a:r>
              <a:rPr altLang="en-IN" b="1" sz="5700" lang="en-IN">
                <a:solidFill>
                  <a:srgbClr val="008000"/>
                </a:solidFill>
              </a:rPr>
              <a:t>ি</a:t>
            </a:r>
            <a:r>
              <a:rPr altLang="en-IN" b="1" sz="5700" lang="en-IN">
                <a:solidFill>
                  <a:srgbClr val="008000"/>
                </a:solidFill>
              </a:rPr>
              <a:t>প</a:t>
            </a:r>
            <a:r>
              <a:rPr altLang="en-IN" b="1" sz="5700" lang="en-IN">
                <a:solidFill>
                  <a:srgbClr val="008000"/>
                </a:solidFill>
              </a:rPr>
              <a:t>্ল</a:t>
            </a:r>
            <a:r>
              <a:rPr altLang="en-IN" b="1" sz="5700" lang="en-IN">
                <a:solidFill>
                  <a:srgbClr val="008000"/>
                </a:solidFill>
              </a:rPr>
              <a:t>ৱ</a:t>
            </a:r>
            <a:endParaRPr b="1" sz="5700" lang="en-US">
              <a:solidFill>
                <a:srgbClr val="008000"/>
              </a:solidFill>
            </a:endParaRPr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altLang="en-IN" b="1" sz="2400" lang="en-US">
                <a:solidFill>
                  <a:srgbClr val="C00000"/>
                </a:solidFill>
              </a:rPr>
              <a:t>,</a:t>
            </a:r>
            <a:r>
              <a:rPr altLang="en-IN" b="1" sz="2400" lang="en-IN">
                <a:solidFill>
                  <a:srgbClr val="C00000"/>
                </a:solidFill>
              </a:rPr>
              <a:t>১</a:t>
            </a:r>
            <a:r>
              <a:rPr altLang="en-IN" b="1" sz="2400" lang="en-US">
                <a:solidFill>
                  <a:srgbClr val="C00000"/>
                </a:solidFill>
              </a:rPr>
              <a:t>)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লিং</a:t>
            </a:r>
            <a:r>
              <a:rPr altLang="en-IN" b="1" sz="2400" lang="en-IN">
                <a:solidFill>
                  <a:srgbClr val="C00000"/>
                </a:solidFill>
              </a:rPr>
              <a:t>গ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অসম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াৰ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বিৰুদ্ধে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</a:t>
            </a:r>
            <a:r>
              <a:rPr altLang="en-IN" b="1" sz="2400" lang="en-IN">
                <a:solidFill>
                  <a:srgbClr val="C00000"/>
                </a:solidFill>
              </a:rPr>
              <a:t>ি</a:t>
            </a:r>
            <a:r>
              <a:rPr altLang="en-IN" b="1" sz="2400" lang="en-IN">
                <a:solidFill>
                  <a:srgbClr val="C00000"/>
                </a:solidFill>
              </a:rPr>
              <a:t>প</a:t>
            </a:r>
            <a:r>
              <a:rPr altLang="en-IN" b="1" sz="2400" lang="en-IN">
                <a:solidFill>
                  <a:srgbClr val="C00000"/>
                </a:solidFill>
              </a:rPr>
              <a:t>্ল</a:t>
            </a:r>
            <a:r>
              <a:rPr altLang="en-IN" b="1" sz="2400" lang="en-IN">
                <a:solidFill>
                  <a:srgbClr val="C00000"/>
                </a:solidFill>
              </a:rPr>
              <a:t>ৱ</a:t>
            </a:r>
            <a:endParaRPr b="1" sz="2400" lang="en-US">
              <a:solidFill>
                <a:srgbClr val="C00000"/>
              </a:solidFill>
            </a:endParaRPr>
          </a:p>
          <a:p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lution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nst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d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q</a:t>
            </a:r>
            <a:r>
              <a:rPr altLang="en-IN" b="1" sz="2400" lang="en-US">
                <a:solidFill>
                  <a:srgbClr val="C00000"/>
                </a:solidFill>
              </a:rPr>
              <a:t>uality</a:t>
            </a:r>
            <a:endParaRPr b="1" sz="2400" lang="en-US">
              <a:solidFill>
                <a:srgbClr val="C00000"/>
              </a:solidFill>
            </a:endParaRPr>
          </a:p>
          <a:p>
            <a:r>
              <a:rPr altLang="en-IN" b="1" sz="2400" lang="en-IN">
                <a:solidFill>
                  <a:srgbClr val="C00000"/>
                </a:solidFill>
              </a:rPr>
              <a:t>২</a:t>
            </a:r>
            <a:r>
              <a:rPr altLang="en-IN" b="1" sz="2400" lang="en-US">
                <a:solidFill>
                  <a:srgbClr val="C00000"/>
                </a:solidFill>
              </a:rPr>
              <a:t>)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জাত</a:t>
            </a:r>
            <a:r>
              <a:rPr altLang="en-IN" b="1" sz="2400" lang="en-IN">
                <a:solidFill>
                  <a:srgbClr val="C00000"/>
                </a:solidFill>
              </a:rPr>
              <a:t>ি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ব্যৱস্থা</a:t>
            </a:r>
            <a:r>
              <a:rPr altLang="en-IN" b="1" sz="2400" lang="en-IN">
                <a:solidFill>
                  <a:srgbClr val="C00000"/>
                </a:solidFill>
              </a:rPr>
              <a:t>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বিৰুদ্ধে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</a:t>
            </a:r>
            <a:r>
              <a:rPr altLang="en-IN" b="1" sz="2400" lang="en-IN">
                <a:solidFill>
                  <a:srgbClr val="C00000"/>
                </a:solidFill>
              </a:rPr>
              <a:t>ি</a:t>
            </a:r>
            <a:r>
              <a:rPr altLang="en-IN" b="1" sz="2400" lang="en-IN">
                <a:solidFill>
                  <a:srgbClr val="C00000"/>
                </a:solidFill>
              </a:rPr>
              <a:t>প</a:t>
            </a:r>
            <a:r>
              <a:rPr altLang="en-IN" b="1" sz="2400" lang="en-IN">
                <a:solidFill>
                  <a:srgbClr val="C00000"/>
                </a:solidFill>
              </a:rPr>
              <a:t>্ল</a:t>
            </a:r>
            <a:r>
              <a:rPr altLang="en-IN" b="1" sz="2400" lang="en-IN">
                <a:solidFill>
                  <a:srgbClr val="C00000"/>
                </a:solidFill>
              </a:rPr>
              <a:t>ৱ</a:t>
            </a:r>
            <a:endParaRPr b="1" sz="2400" lang="en-US">
              <a:solidFill>
                <a:srgbClr val="C00000"/>
              </a:solidFill>
            </a:endParaRPr>
          </a:p>
          <a:p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lution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Against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C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s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S</a:t>
            </a:r>
            <a:r>
              <a:rPr altLang="en-IN" b="1" sz="2400" lang="en-US">
                <a:solidFill>
                  <a:srgbClr val="C00000"/>
                </a:solidFill>
              </a:rPr>
              <a:t>y</a:t>
            </a:r>
            <a:r>
              <a:rPr altLang="en-IN" b="1" sz="2400" lang="en-US">
                <a:solidFill>
                  <a:srgbClr val="C00000"/>
                </a:solidFill>
              </a:rPr>
              <a:t>s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em</a:t>
            </a:r>
            <a:endParaRPr b="1" sz="24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lang="en-IN">
                <a:solidFill>
                  <a:srgbClr val="0000FF"/>
                </a:solidFill>
              </a:rPr>
              <a:t>৩</a:t>
            </a:r>
            <a:r>
              <a:rPr altLang="en-IN" b="1" lang="en-US">
                <a:solidFill>
                  <a:srgbClr val="0000FF"/>
                </a:solidFill>
              </a:rPr>
              <a:t>)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শ্ৰেণী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অসম</a:t>
            </a:r>
            <a:r>
              <a:rPr altLang="en-IN" b="1" lang="en-IN">
                <a:solidFill>
                  <a:srgbClr val="0000FF"/>
                </a:solidFill>
              </a:rPr>
              <a:t>ত</a:t>
            </a:r>
            <a:r>
              <a:rPr altLang="en-IN" b="1" lang="en-IN">
                <a:solidFill>
                  <a:srgbClr val="0000FF"/>
                </a:solidFill>
              </a:rPr>
              <a:t>াৰ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বিৰুদ্ধে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IN">
                <a:solidFill>
                  <a:srgbClr val="0000FF"/>
                </a:solidFill>
              </a:rPr>
              <a:t>ব</a:t>
            </a:r>
            <a:r>
              <a:rPr altLang="en-IN" b="1" lang="en-IN">
                <a:solidFill>
                  <a:srgbClr val="0000FF"/>
                </a:solidFill>
              </a:rPr>
              <a:t>ি</a:t>
            </a:r>
            <a:r>
              <a:rPr altLang="en-IN" b="1" lang="en-IN">
                <a:solidFill>
                  <a:srgbClr val="0000FF"/>
                </a:solidFill>
              </a:rPr>
              <a:t>প</a:t>
            </a:r>
            <a:r>
              <a:rPr altLang="en-IN" b="1" lang="en-IN">
                <a:solidFill>
                  <a:srgbClr val="0000FF"/>
                </a:solidFill>
              </a:rPr>
              <a:t>্ল</a:t>
            </a:r>
            <a:r>
              <a:rPr altLang="en-IN" b="1" lang="en-IN">
                <a:solidFill>
                  <a:srgbClr val="0000FF"/>
                </a:solidFill>
              </a:rPr>
              <a:t>ৱ</a:t>
            </a:r>
            <a:br>
              <a:rPr altLang="en-IN" b="1" lang="en-US">
                <a:solidFill>
                  <a:srgbClr val="0000FF"/>
                </a:solidFill>
              </a:rPr>
            </a:br>
            <a:r>
              <a:rPr altLang="en-IN" b="1" lang="en-US">
                <a:solidFill>
                  <a:srgbClr val="0000FF"/>
                </a:solidFill>
              </a:rPr>
              <a:t>R</a:t>
            </a:r>
            <a:r>
              <a:rPr altLang="en-IN" b="1" lang="en-US">
                <a:solidFill>
                  <a:srgbClr val="0000FF"/>
                </a:solidFill>
              </a:rPr>
              <a:t>e</a:t>
            </a:r>
            <a:r>
              <a:rPr altLang="en-IN" b="1" lang="en-US">
                <a:solidFill>
                  <a:srgbClr val="0000FF"/>
                </a:solidFill>
              </a:rPr>
              <a:t>v</a:t>
            </a:r>
            <a:r>
              <a:rPr altLang="en-IN" b="1" lang="en-US">
                <a:solidFill>
                  <a:srgbClr val="0000FF"/>
                </a:solidFill>
              </a:rPr>
              <a:t>o</a:t>
            </a:r>
            <a:r>
              <a:rPr altLang="en-IN" b="1" lang="en-US">
                <a:solidFill>
                  <a:srgbClr val="0000FF"/>
                </a:solidFill>
              </a:rPr>
              <a:t>lution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US">
                <a:solidFill>
                  <a:srgbClr val="0000FF"/>
                </a:solidFill>
              </a:rPr>
              <a:t>Against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US">
                <a:solidFill>
                  <a:srgbClr val="0000FF"/>
                </a:solidFill>
              </a:rPr>
              <a:t>c</a:t>
            </a:r>
            <a:r>
              <a:rPr altLang="en-IN" b="1" lang="en-US">
                <a:solidFill>
                  <a:srgbClr val="0000FF"/>
                </a:solidFill>
              </a:rPr>
              <a:t>l</a:t>
            </a:r>
            <a:r>
              <a:rPr altLang="en-IN" b="1" lang="en-US">
                <a:solidFill>
                  <a:srgbClr val="0000FF"/>
                </a:solidFill>
              </a:rPr>
              <a:t>ass</a:t>
            </a:r>
            <a:r>
              <a:rPr altLang="en-IN" b="1" lang="en-US">
                <a:solidFill>
                  <a:srgbClr val="0000FF"/>
                </a:solidFill>
              </a:rPr>
              <a:t> </a:t>
            </a:r>
            <a:r>
              <a:rPr altLang="en-IN" b="1" lang="en-US">
                <a:solidFill>
                  <a:srgbClr val="0000FF"/>
                </a:solidFill>
              </a:rPr>
              <a:t>I</a:t>
            </a:r>
            <a:r>
              <a:rPr altLang="en-IN" b="1" lang="en-US">
                <a:solidFill>
                  <a:srgbClr val="0000FF"/>
                </a:solidFill>
              </a:rPr>
              <a:t>n</a:t>
            </a:r>
            <a:r>
              <a:rPr altLang="en-IN" b="1" lang="en-US">
                <a:solidFill>
                  <a:srgbClr val="0000FF"/>
                </a:solidFill>
              </a:rPr>
              <a:t>e</a:t>
            </a:r>
            <a:r>
              <a:rPr altLang="en-IN" b="1" lang="en-US">
                <a:solidFill>
                  <a:srgbClr val="0000FF"/>
                </a:solidFill>
              </a:rPr>
              <a:t>q</a:t>
            </a:r>
            <a:r>
              <a:rPr altLang="en-IN" b="1" lang="en-US">
                <a:solidFill>
                  <a:srgbClr val="0000FF"/>
                </a:solidFill>
              </a:rPr>
              <a:t>u</a:t>
            </a:r>
            <a:r>
              <a:rPr altLang="en-IN" b="1" lang="en-US">
                <a:solidFill>
                  <a:srgbClr val="0000FF"/>
                </a:solidFill>
              </a:rPr>
              <a:t>ality</a:t>
            </a:r>
            <a:endParaRPr b="1" lang="en-US">
              <a:solidFill>
                <a:srgbClr val="0000FF"/>
              </a:solidFill>
            </a:endParaRPr>
          </a:p>
        </p:txBody>
      </p:sp>
      <p:sp>
        <p:nvSpPr>
          <p:cNvPr id="1048601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b="1" sz="2400" lang="en-IN">
                <a:solidFill>
                  <a:srgbClr val="C00000"/>
                </a:solidFill>
              </a:rPr>
              <a:t>৪</a:t>
            </a:r>
            <a:r>
              <a:rPr altLang="en-IN" b="1" sz="2400" lang="en-US">
                <a:solidFill>
                  <a:srgbClr val="C00000"/>
                </a:solidFill>
              </a:rPr>
              <a:t>)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বৰ্ণ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অসম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াৰ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বিৰুদ্ধে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</a:t>
            </a:r>
            <a:r>
              <a:rPr altLang="en-IN" b="1" sz="2400" lang="en-IN">
                <a:solidFill>
                  <a:srgbClr val="C00000"/>
                </a:solidFill>
              </a:rPr>
              <a:t>ি</a:t>
            </a:r>
            <a:r>
              <a:rPr altLang="en-IN" b="1" sz="2400" lang="en-IN">
                <a:solidFill>
                  <a:srgbClr val="C00000"/>
                </a:solidFill>
              </a:rPr>
              <a:t>প</a:t>
            </a:r>
            <a:r>
              <a:rPr altLang="en-IN" b="1" sz="2400" lang="en-IN">
                <a:solidFill>
                  <a:srgbClr val="C00000"/>
                </a:solidFill>
              </a:rPr>
              <a:t>্ল</a:t>
            </a:r>
            <a:r>
              <a:rPr altLang="en-IN" b="1" sz="2400" lang="en-IN">
                <a:solidFill>
                  <a:srgbClr val="C00000"/>
                </a:solidFill>
              </a:rPr>
              <a:t>ৱ</a:t>
            </a:r>
            <a:endParaRPr b="1" sz="2400" lang="en-US">
              <a:solidFill>
                <a:srgbClr val="C00000"/>
              </a:solidFill>
            </a:endParaRPr>
          </a:p>
          <a:p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lution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inst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c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l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q</a:t>
            </a:r>
            <a:r>
              <a:rPr altLang="en-IN" b="1" sz="2400" lang="en-US">
                <a:solidFill>
                  <a:srgbClr val="C00000"/>
                </a:solidFill>
              </a:rPr>
              <a:t>uality</a:t>
            </a:r>
            <a:endParaRPr b="1" sz="2400" lang="en-US">
              <a:solidFill>
                <a:srgbClr val="C00000"/>
              </a:solidFill>
            </a:endParaRPr>
          </a:p>
          <a:p>
            <a:r>
              <a:rPr altLang="en-IN" b="1" sz="2400" lang="en-IN">
                <a:solidFill>
                  <a:srgbClr val="C00000"/>
                </a:solidFill>
              </a:rPr>
              <a:t>৫</a:t>
            </a:r>
            <a:r>
              <a:rPr altLang="en-IN" b="1" sz="2400" lang="en-US">
                <a:solidFill>
                  <a:srgbClr val="C00000"/>
                </a:solidFill>
              </a:rPr>
              <a:t>)</a:t>
            </a:r>
            <a:r>
              <a:rPr altLang="en-IN" b="1" sz="2400" lang="en-IN">
                <a:solidFill>
                  <a:srgbClr val="C00000"/>
                </a:solidFill>
              </a:rPr>
              <a:t>ৰাষ্ট্ৰ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সমূহ</a:t>
            </a:r>
            <a:r>
              <a:rPr altLang="en-IN" b="1" sz="2400" lang="en-IN">
                <a:solidFill>
                  <a:srgbClr val="C00000"/>
                </a:solidFill>
              </a:rPr>
              <a:t>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মাজৰ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অসম</a:t>
            </a:r>
            <a:r>
              <a:rPr altLang="en-IN" b="1" sz="2400" lang="en-IN">
                <a:solidFill>
                  <a:srgbClr val="C00000"/>
                </a:solidFill>
              </a:rPr>
              <a:t>ত</a:t>
            </a:r>
            <a:r>
              <a:rPr altLang="en-IN" b="1" sz="2400" lang="en-IN">
                <a:solidFill>
                  <a:srgbClr val="C00000"/>
                </a:solidFill>
              </a:rPr>
              <a:t>াৰ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বিৰুদ্ধে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IN">
                <a:solidFill>
                  <a:srgbClr val="C00000"/>
                </a:solidFill>
              </a:rPr>
              <a:t>ব</a:t>
            </a:r>
            <a:r>
              <a:rPr altLang="en-IN" b="1" sz="2400" lang="en-IN">
                <a:solidFill>
                  <a:srgbClr val="C00000"/>
                </a:solidFill>
              </a:rPr>
              <a:t>ি</a:t>
            </a:r>
            <a:r>
              <a:rPr altLang="en-IN" b="1" sz="2400" lang="en-IN">
                <a:solidFill>
                  <a:srgbClr val="C00000"/>
                </a:solidFill>
              </a:rPr>
              <a:t>প</a:t>
            </a:r>
            <a:r>
              <a:rPr altLang="en-IN" b="1" sz="2400" lang="en-IN">
                <a:solidFill>
                  <a:srgbClr val="C00000"/>
                </a:solidFill>
              </a:rPr>
              <a:t>্ল</a:t>
            </a:r>
            <a:r>
              <a:rPr altLang="en-IN" b="1" sz="2400" lang="en-IN">
                <a:solidFill>
                  <a:srgbClr val="C00000"/>
                </a:solidFill>
              </a:rPr>
              <a:t>ৱ</a:t>
            </a:r>
            <a:endParaRPr b="1" sz="2400" lang="en-US">
              <a:solidFill>
                <a:srgbClr val="C00000"/>
              </a:solidFill>
            </a:endParaRPr>
          </a:p>
          <a:p>
            <a:r>
              <a:rPr altLang="en-IN" b="1" sz="2400" lang="en-US">
                <a:solidFill>
                  <a:srgbClr val="C00000"/>
                </a:solidFill>
              </a:rPr>
              <a:t>R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v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l</a:t>
            </a:r>
            <a:r>
              <a:rPr altLang="en-IN" b="1" sz="2400" lang="en-US">
                <a:solidFill>
                  <a:srgbClr val="C00000"/>
                </a:solidFill>
              </a:rPr>
              <a:t>ution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nst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e</a:t>
            </a:r>
            <a:r>
              <a:rPr altLang="en-IN" b="1" sz="2400" lang="en-US">
                <a:solidFill>
                  <a:srgbClr val="C00000"/>
                </a:solidFill>
              </a:rPr>
              <a:t>q</a:t>
            </a:r>
            <a:r>
              <a:rPr altLang="en-IN" b="1" sz="2400" lang="en-US">
                <a:solidFill>
                  <a:srgbClr val="C00000"/>
                </a:solidFill>
              </a:rPr>
              <a:t>uality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m</a:t>
            </a:r>
            <a:r>
              <a:rPr altLang="en-IN" b="1" sz="2400" lang="en-US">
                <a:solidFill>
                  <a:srgbClr val="C00000"/>
                </a:solidFill>
              </a:rPr>
              <a:t>o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g</a:t>
            </a:r>
            <a:r>
              <a:rPr altLang="en-IN" b="1" sz="2400" lang="en-US">
                <a:solidFill>
                  <a:srgbClr val="C00000"/>
                </a:solidFill>
              </a:rPr>
              <a:t> </a:t>
            </a:r>
            <a:r>
              <a:rPr altLang="en-IN" b="1" sz="2400" lang="en-US">
                <a:solidFill>
                  <a:srgbClr val="C00000"/>
                </a:solidFill>
              </a:rPr>
              <a:t>n</a:t>
            </a:r>
            <a:r>
              <a:rPr altLang="en-IN" b="1" sz="2400" lang="en-US">
                <a:solidFill>
                  <a:srgbClr val="C00000"/>
                </a:solidFill>
              </a:rPr>
              <a:t>a</a:t>
            </a:r>
            <a:r>
              <a:rPr altLang="en-IN" b="1" sz="2400" lang="en-US">
                <a:solidFill>
                  <a:srgbClr val="C00000"/>
                </a:solidFill>
              </a:rPr>
              <a:t>t</a:t>
            </a:r>
            <a:r>
              <a:rPr altLang="en-IN" b="1" sz="2400" lang="en-US">
                <a:solidFill>
                  <a:srgbClr val="C00000"/>
                </a:solidFill>
              </a:rPr>
              <a:t>i</a:t>
            </a:r>
            <a:r>
              <a:rPr altLang="en-IN" b="1" sz="2400" lang="en-US">
                <a:solidFill>
                  <a:srgbClr val="C00000"/>
                </a:solidFill>
              </a:rPr>
              <a:t>on</a:t>
            </a:r>
            <a:endParaRPr b="1" sz="24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b="1" sz="5500" lang="en-IN">
                <a:solidFill>
                  <a:srgbClr val="9933FF"/>
                </a:solidFill>
              </a:rPr>
              <a:t>৬</a:t>
            </a:r>
            <a:r>
              <a:rPr altLang="en-IN" b="1" sz="5500" lang="en-US">
                <a:solidFill>
                  <a:srgbClr val="9933FF"/>
                </a:solidFill>
              </a:rPr>
              <a:t>)</a:t>
            </a:r>
            <a:r>
              <a:rPr altLang="en-IN" b="1" sz="5500" lang="en-IN">
                <a:solidFill>
                  <a:srgbClr val="9933FF"/>
                </a:solidFill>
              </a:rPr>
              <a:t>ব্যক্ত</a:t>
            </a:r>
            <a:r>
              <a:rPr altLang="en-IN" b="1" sz="5500" lang="en-IN">
                <a:solidFill>
                  <a:srgbClr val="9933FF"/>
                </a:solidFill>
              </a:rPr>
              <a:t>ি</a:t>
            </a:r>
            <a:r>
              <a:rPr altLang="en-IN" b="1" sz="5500" lang="en-IN">
                <a:solidFill>
                  <a:srgbClr val="9933FF"/>
                </a:solidFill>
              </a:rPr>
              <a:t>গত</a:t>
            </a:r>
            <a:r>
              <a:rPr altLang="en-IN" b="1" sz="5500" lang="en-US">
                <a:solidFill>
                  <a:srgbClr val="9933FF"/>
                </a:solidFill>
              </a:rPr>
              <a:t> </a:t>
            </a:r>
            <a:r>
              <a:rPr altLang="en-IN" b="1" sz="5500" lang="en-IN">
                <a:solidFill>
                  <a:srgbClr val="9933FF"/>
                </a:solidFill>
              </a:rPr>
              <a:t>গোপনীয়তা</a:t>
            </a:r>
            <a:br>
              <a:rPr altLang="en-IN" b="1" sz="5500" lang="en-US">
                <a:solidFill>
                  <a:srgbClr val="9933FF"/>
                </a:solidFill>
              </a:rPr>
            </a:br>
            <a:r>
              <a:rPr altLang="en-IN" b="1" sz="5500" lang="en-US">
                <a:solidFill>
                  <a:srgbClr val="9933FF"/>
                </a:solidFill>
              </a:rPr>
              <a:t>P</a:t>
            </a:r>
            <a:r>
              <a:rPr altLang="en-IN" b="1" sz="5500" lang="en-US">
                <a:solidFill>
                  <a:srgbClr val="9933FF"/>
                </a:solidFill>
              </a:rPr>
              <a:t>r</a:t>
            </a:r>
            <a:r>
              <a:rPr altLang="en-IN" b="1" sz="5500" lang="en-US">
                <a:solidFill>
                  <a:srgbClr val="9933FF"/>
                </a:solidFill>
              </a:rPr>
              <a:t>o</a:t>
            </a:r>
            <a:r>
              <a:rPr altLang="en-IN" b="1" sz="5500" lang="en-US">
                <a:solidFill>
                  <a:srgbClr val="9933FF"/>
                </a:solidFill>
              </a:rPr>
              <a:t>t</a:t>
            </a:r>
            <a:r>
              <a:rPr altLang="en-IN" b="1" sz="5500" lang="en-US">
                <a:solidFill>
                  <a:srgbClr val="9933FF"/>
                </a:solidFill>
              </a:rPr>
              <a:t>e</a:t>
            </a:r>
            <a:r>
              <a:rPr altLang="en-IN" b="1" sz="5500" lang="en-US">
                <a:solidFill>
                  <a:srgbClr val="9933FF"/>
                </a:solidFill>
              </a:rPr>
              <a:t>c</a:t>
            </a:r>
            <a:r>
              <a:rPr altLang="en-IN" b="1" sz="5500" lang="en-US">
                <a:solidFill>
                  <a:srgbClr val="9933FF"/>
                </a:solidFill>
              </a:rPr>
              <a:t>t</a:t>
            </a:r>
            <a:r>
              <a:rPr altLang="en-IN" b="1" sz="5500" lang="en-US">
                <a:solidFill>
                  <a:srgbClr val="9933FF"/>
                </a:solidFill>
              </a:rPr>
              <a:t>i</a:t>
            </a:r>
            <a:r>
              <a:rPr altLang="en-IN" b="1" sz="5500" lang="en-US">
                <a:solidFill>
                  <a:srgbClr val="9933FF"/>
                </a:solidFill>
              </a:rPr>
              <a:t>ng</a:t>
            </a:r>
            <a:r>
              <a:rPr altLang="en-IN" b="1" sz="5500" lang="en-US">
                <a:solidFill>
                  <a:srgbClr val="9933FF"/>
                </a:solidFill>
              </a:rPr>
              <a:t> </a:t>
            </a:r>
            <a:r>
              <a:rPr altLang="en-IN" b="1" sz="5500" lang="en-US">
                <a:solidFill>
                  <a:srgbClr val="9933FF"/>
                </a:solidFill>
              </a:rPr>
              <a:t>I</a:t>
            </a:r>
            <a:r>
              <a:rPr altLang="en-IN" b="1" sz="5500" lang="en-US">
                <a:solidFill>
                  <a:srgbClr val="9933FF"/>
                </a:solidFill>
              </a:rPr>
              <a:t>n</a:t>
            </a:r>
            <a:r>
              <a:rPr altLang="en-IN" b="1" sz="5500" lang="en-US">
                <a:solidFill>
                  <a:srgbClr val="9933FF"/>
                </a:solidFill>
              </a:rPr>
              <a:t>d</a:t>
            </a:r>
            <a:r>
              <a:rPr altLang="en-IN" b="1" sz="5500" lang="en-US">
                <a:solidFill>
                  <a:srgbClr val="9933FF"/>
                </a:solidFill>
              </a:rPr>
              <a:t>i</a:t>
            </a:r>
            <a:r>
              <a:rPr altLang="en-IN" b="1" sz="5500" lang="en-US">
                <a:solidFill>
                  <a:srgbClr val="9933FF"/>
                </a:solidFill>
              </a:rPr>
              <a:t>v</a:t>
            </a:r>
            <a:r>
              <a:rPr altLang="en-IN" b="1" sz="5500" lang="en-US">
                <a:solidFill>
                  <a:srgbClr val="9933FF"/>
                </a:solidFill>
              </a:rPr>
              <a:t>idual</a:t>
            </a:r>
            <a:r>
              <a:rPr altLang="en-IN" b="1" sz="5500" lang="en-US">
                <a:solidFill>
                  <a:srgbClr val="9933FF"/>
                </a:solidFill>
              </a:rPr>
              <a:t> </a:t>
            </a:r>
            <a:r>
              <a:rPr altLang="en-IN" b="1" sz="5500" lang="en-US">
                <a:solidFill>
                  <a:srgbClr val="9933FF"/>
                </a:solidFill>
              </a:rPr>
              <a:t>P</a:t>
            </a:r>
            <a:r>
              <a:rPr altLang="en-IN" b="1" sz="5500" lang="en-US">
                <a:solidFill>
                  <a:srgbClr val="9933FF"/>
                </a:solidFill>
              </a:rPr>
              <a:t>r</a:t>
            </a:r>
            <a:r>
              <a:rPr altLang="en-IN" b="1" sz="5500" lang="en-US">
                <a:solidFill>
                  <a:srgbClr val="9933FF"/>
                </a:solidFill>
              </a:rPr>
              <a:t>i</a:t>
            </a:r>
            <a:r>
              <a:rPr altLang="en-IN" b="1" sz="5500" lang="en-US">
                <a:solidFill>
                  <a:srgbClr val="9933FF"/>
                </a:solidFill>
              </a:rPr>
              <a:t>v</a:t>
            </a:r>
            <a:r>
              <a:rPr altLang="en-IN" b="1" sz="5500" lang="en-US">
                <a:solidFill>
                  <a:srgbClr val="9933FF"/>
                </a:solidFill>
              </a:rPr>
              <a:t>a</a:t>
            </a:r>
            <a:r>
              <a:rPr altLang="en-IN" b="1" sz="5500" lang="en-US">
                <a:solidFill>
                  <a:srgbClr val="9933FF"/>
                </a:solidFill>
              </a:rPr>
              <a:t>c</a:t>
            </a:r>
            <a:r>
              <a:rPr altLang="en-IN" b="1" sz="5500" lang="en-US">
                <a:solidFill>
                  <a:srgbClr val="9933FF"/>
                </a:solidFill>
              </a:rPr>
              <a:t>y</a:t>
            </a:r>
            <a:endParaRPr b="1" sz="5500" lang="en-US">
              <a:solidFill>
                <a:srgbClr val="9933FF"/>
              </a:solidFill>
            </a:endParaRPr>
          </a:p>
        </p:txBody>
      </p:sp>
      <p:sp>
        <p:nvSpPr>
          <p:cNvPr id="104860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2600" lang="en-IN">
                <a:solidFill>
                  <a:srgbClr val="C00000"/>
                </a:solidFill>
              </a:rPr>
              <a:t>৭</a:t>
            </a:r>
            <a:r>
              <a:rPr altLang="en-IN" b="1" sz="2600" lang="en-US">
                <a:solidFill>
                  <a:srgbClr val="C00000"/>
                </a:solidFill>
              </a:rPr>
              <a:t>)</a:t>
            </a:r>
            <a:r>
              <a:rPr altLang="en-IN" b="1" sz="2600" lang="en-IN">
                <a:solidFill>
                  <a:srgbClr val="C00000"/>
                </a:solidFill>
              </a:rPr>
              <a:t>অন্য</a:t>
            </a:r>
            <a:r>
              <a:rPr altLang="en-IN" b="1" sz="2600" lang="en-IN">
                <a:solidFill>
                  <a:srgbClr val="C00000"/>
                </a:solidFill>
              </a:rPr>
              <a:t>ান্য</a:t>
            </a:r>
            <a:r>
              <a:rPr altLang="en-IN" b="1" sz="2600" lang="en-IN">
                <a:solidFill>
                  <a:srgbClr val="C00000"/>
                </a:solidFill>
              </a:rPr>
              <a:t>ৰ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বিৰুদ্ধে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শান্ত</a:t>
            </a:r>
            <a:r>
              <a:rPr altLang="en-IN" b="1" sz="2600" lang="en-IN">
                <a:solidFill>
                  <a:srgbClr val="C00000"/>
                </a:solidFill>
              </a:rPr>
              <a:t>ি</a:t>
            </a:r>
            <a:r>
              <a:rPr altLang="en-IN" b="1" sz="2600" lang="en-IN">
                <a:solidFill>
                  <a:srgbClr val="C00000"/>
                </a:solidFill>
              </a:rPr>
              <a:t>পূৰ্ণ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প্ৰক্ৰিয়া</a:t>
            </a:r>
            <a:r>
              <a:rPr altLang="en-IN" b="1" sz="2600" lang="en-IN">
                <a:solidFill>
                  <a:srgbClr val="C00000"/>
                </a:solidFill>
              </a:rPr>
              <a:t>ৰে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আ</a:t>
            </a:r>
            <a:r>
              <a:rPr altLang="en-IN" b="1" sz="2600" lang="en-IN">
                <a:solidFill>
                  <a:srgbClr val="C00000"/>
                </a:solidFill>
              </a:rPr>
              <a:t>ই</a:t>
            </a:r>
            <a:r>
              <a:rPr altLang="en-IN" b="1" sz="2600" lang="en-IN">
                <a:solidFill>
                  <a:srgbClr val="C00000"/>
                </a:solidFill>
              </a:rPr>
              <a:t>ন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IN">
                <a:solidFill>
                  <a:srgbClr val="C00000"/>
                </a:solidFill>
              </a:rPr>
              <a:t>অমান্য</a:t>
            </a:r>
            <a:endParaRPr b="1" sz="2600" lang="en-US">
              <a:solidFill>
                <a:srgbClr val="C00000"/>
              </a:solidFill>
            </a:endParaRPr>
          </a:p>
          <a:p>
            <a:r>
              <a:rPr altLang="en-IN" b="1" sz="2600" lang="en-US">
                <a:solidFill>
                  <a:srgbClr val="C00000"/>
                </a:solidFill>
              </a:rPr>
              <a:t>C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v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l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D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s</a:t>
            </a:r>
            <a:r>
              <a:rPr altLang="en-IN" b="1" sz="2600" lang="en-US">
                <a:solidFill>
                  <a:srgbClr val="C00000"/>
                </a:solidFill>
              </a:rPr>
              <a:t>o</a:t>
            </a:r>
            <a:r>
              <a:rPr altLang="en-IN" b="1" sz="2600" lang="en-US">
                <a:solidFill>
                  <a:srgbClr val="C00000"/>
                </a:solidFill>
              </a:rPr>
              <a:t>b</a:t>
            </a:r>
            <a:r>
              <a:rPr altLang="en-IN" b="1" sz="2600" lang="en-US">
                <a:solidFill>
                  <a:srgbClr val="C00000"/>
                </a:solidFill>
              </a:rPr>
              <a:t>edience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g</a:t>
            </a:r>
            <a:r>
              <a:rPr altLang="en-IN" b="1" sz="2600" lang="en-US">
                <a:solidFill>
                  <a:srgbClr val="C00000"/>
                </a:solidFill>
              </a:rPr>
              <a:t>a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nst</a:t>
            </a:r>
            <a:r>
              <a:rPr altLang="en-IN" b="1" sz="2600" lang="en-US">
                <a:solidFill>
                  <a:srgbClr val="C00000"/>
                </a:solidFill>
              </a:rPr>
              <a:t> </a:t>
            </a:r>
            <a:r>
              <a:rPr altLang="en-IN" b="1" sz="2600" lang="en-US">
                <a:solidFill>
                  <a:srgbClr val="C00000"/>
                </a:solidFill>
              </a:rPr>
              <a:t>I</a:t>
            </a:r>
            <a:r>
              <a:rPr altLang="en-IN" b="1" sz="2600" lang="en-US">
                <a:solidFill>
                  <a:srgbClr val="C00000"/>
                </a:solidFill>
              </a:rPr>
              <a:t>n</a:t>
            </a:r>
            <a:r>
              <a:rPr altLang="en-IN" b="1" sz="2600" lang="en-US">
                <a:solidFill>
                  <a:srgbClr val="C00000"/>
                </a:solidFill>
              </a:rPr>
              <a:t>j</a:t>
            </a:r>
            <a:r>
              <a:rPr altLang="en-IN" b="1" sz="2600" lang="en-US">
                <a:solidFill>
                  <a:srgbClr val="C00000"/>
                </a:solidFill>
              </a:rPr>
              <a:t>u</a:t>
            </a:r>
            <a:r>
              <a:rPr altLang="en-IN" b="1" sz="2600" lang="en-US">
                <a:solidFill>
                  <a:srgbClr val="C00000"/>
                </a:solidFill>
              </a:rPr>
              <a:t>s</a:t>
            </a:r>
            <a:r>
              <a:rPr altLang="en-IN" b="1" sz="2600" lang="en-US">
                <a:solidFill>
                  <a:srgbClr val="C00000"/>
                </a:solidFill>
              </a:rPr>
              <a:t>tice</a:t>
            </a:r>
            <a:endParaRPr b="1" sz="2600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6 Pro</dc:creator>
  <dcterms:created xsi:type="dcterms:W3CDTF">2015-05-09T04:30:45Z</dcterms:created>
  <dcterms:modified xsi:type="dcterms:W3CDTF">2022-05-04T09:44:44Z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0576f6114f03444180cff47023b05d69</vt:lpwstr>
  </property>
</Properties>
</file>