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61" r:id="rId5"/>
    <p:sldId id="263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6ACA0-3106-49EC-90B4-91A4F5BF6E96}" type="datetimeFigureOut">
              <a:rPr lang="en-IN" smtClean="0"/>
              <a:t>04-05-2022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10BE7-D3F2-4118-B623-05C42BED18B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044006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6ACA0-3106-49EC-90B4-91A4F5BF6E96}" type="datetimeFigureOut">
              <a:rPr lang="en-IN" smtClean="0"/>
              <a:t>04-05-2022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10BE7-D3F2-4118-B623-05C42BED18B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345048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6ACA0-3106-49EC-90B4-91A4F5BF6E96}" type="datetimeFigureOut">
              <a:rPr lang="en-IN" smtClean="0"/>
              <a:t>04-05-2022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10BE7-D3F2-4118-B623-05C42BED18B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669804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6ACA0-3106-49EC-90B4-91A4F5BF6E96}" type="datetimeFigureOut">
              <a:rPr lang="en-IN" smtClean="0"/>
              <a:t>04-05-2022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10BE7-D3F2-4118-B623-05C42BED18B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807235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6ACA0-3106-49EC-90B4-91A4F5BF6E96}" type="datetimeFigureOut">
              <a:rPr lang="en-IN" smtClean="0"/>
              <a:t>04-05-2022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10BE7-D3F2-4118-B623-05C42BED18B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306846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6ACA0-3106-49EC-90B4-91A4F5BF6E96}" type="datetimeFigureOut">
              <a:rPr lang="en-IN" smtClean="0"/>
              <a:t>04-05-2022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10BE7-D3F2-4118-B623-05C42BED18B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923663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6ACA0-3106-49EC-90B4-91A4F5BF6E96}" type="datetimeFigureOut">
              <a:rPr lang="en-IN" smtClean="0"/>
              <a:t>04-05-2022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10BE7-D3F2-4118-B623-05C42BED18B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781570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6ACA0-3106-49EC-90B4-91A4F5BF6E96}" type="datetimeFigureOut">
              <a:rPr lang="en-IN" smtClean="0"/>
              <a:t>04-05-2022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10BE7-D3F2-4118-B623-05C42BED18B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074798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6ACA0-3106-49EC-90B4-91A4F5BF6E96}" type="datetimeFigureOut">
              <a:rPr lang="en-IN" smtClean="0"/>
              <a:t>04-05-2022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10BE7-D3F2-4118-B623-05C42BED18B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064297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6ACA0-3106-49EC-90B4-91A4F5BF6E96}" type="datetimeFigureOut">
              <a:rPr lang="en-IN" smtClean="0"/>
              <a:t>04-05-2022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10BE7-D3F2-4118-B623-05C42BED18B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05540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6ACA0-3106-49EC-90B4-91A4F5BF6E96}" type="datetimeFigureOut">
              <a:rPr lang="en-IN" smtClean="0"/>
              <a:t>04-05-2022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10BE7-D3F2-4118-B623-05C42BED18B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813541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F6ACA0-3106-49EC-90B4-91A4F5BF6E96}" type="datetimeFigureOut">
              <a:rPr lang="en-IN" smtClean="0"/>
              <a:t>04-05-2022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810BE7-D3F2-4118-B623-05C42BED18B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325298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404665"/>
            <a:ext cx="7772400" cy="1152128"/>
          </a:xfrm>
        </p:spPr>
        <p:txBody>
          <a:bodyPr/>
          <a:lstStyle/>
          <a:p>
            <a:r>
              <a:rPr lang="en-US" dirty="0" smtClean="0"/>
              <a:t>Limitations of </a:t>
            </a:r>
            <a:r>
              <a:rPr lang="en-US" dirty="0" smtClean="0"/>
              <a:t>Macro Economics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5536" y="1628800"/>
            <a:ext cx="8424936" cy="4752528"/>
          </a:xfrm>
        </p:spPr>
        <p:txBody>
          <a:bodyPr>
            <a:normAutofit/>
          </a:bodyPr>
          <a:lstStyle/>
          <a:p>
            <a:pPr algn="just"/>
            <a:endParaRPr lang="en-IN" sz="4000" dirty="0" smtClean="0"/>
          </a:p>
          <a:p>
            <a:pPr algn="just"/>
            <a:r>
              <a:rPr lang="en-IN" sz="4000" dirty="0" smtClean="0"/>
              <a:t>Macro economic approach has the following main limitations</a:t>
            </a:r>
            <a:endParaRPr lang="en-US" sz="4000" dirty="0" smtClean="0"/>
          </a:p>
          <a:p>
            <a:pPr algn="just"/>
            <a:endParaRPr lang="en-IN" dirty="0"/>
          </a:p>
          <a:p>
            <a:pPr algn="just"/>
            <a:endParaRPr lang="en-IN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0964014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5536" y="620688"/>
            <a:ext cx="8424936" cy="5760640"/>
          </a:xfrm>
        </p:spPr>
        <p:txBody>
          <a:bodyPr>
            <a:normAutofit/>
          </a:bodyPr>
          <a:lstStyle/>
          <a:p>
            <a:pPr algn="just"/>
            <a:r>
              <a:rPr lang="en-IN" sz="4000" dirty="0" smtClean="0"/>
              <a:t>Too much generalization</a:t>
            </a:r>
            <a:endParaRPr lang="en-IN" sz="4000" dirty="0" smtClean="0"/>
          </a:p>
          <a:p>
            <a:pPr algn="just"/>
            <a:endParaRPr lang="en-US" sz="4000" dirty="0" smtClean="0"/>
          </a:p>
          <a:p>
            <a:pPr algn="just"/>
            <a:r>
              <a:rPr lang="en-US" sz="4000" dirty="0" smtClean="0"/>
              <a:t>In the aggregative approach, there is a tendency to derive conclusions for the whole system on the basis of conclusion valid for a particular unit.</a:t>
            </a:r>
            <a:endParaRPr lang="en-IN" sz="4000" dirty="0"/>
          </a:p>
          <a:p>
            <a:pPr algn="just"/>
            <a:r>
              <a:rPr lang="en-US" dirty="0" smtClean="0"/>
              <a:t> </a:t>
            </a:r>
            <a:endParaRPr lang="en-IN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3216221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3528" y="764704"/>
            <a:ext cx="8424936" cy="5544616"/>
          </a:xfrm>
        </p:spPr>
        <p:txBody>
          <a:bodyPr>
            <a:normAutofit/>
          </a:bodyPr>
          <a:lstStyle/>
          <a:p>
            <a:pPr algn="just"/>
            <a:r>
              <a:rPr lang="en-US" sz="4000" dirty="0" smtClean="0"/>
              <a:t>Problem in aggregation</a:t>
            </a:r>
            <a:endParaRPr lang="en-US" sz="4000" dirty="0" smtClean="0"/>
          </a:p>
          <a:p>
            <a:pPr algn="just"/>
            <a:endParaRPr lang="en-US" sz="4000" dirty="0"/>
          </a:p>
          <a:p>
            <a:pPr algn="just"/>
            <a:r>
              <a:rPr lang="en-US" sz="4000" dirty="0" smtClean="0"/>
              <a:t>Macro economics deals with aggregates or averages. The aggregates may include such quantities which are measured through non-homogenous statistical units.</a:t>
            </a:r>
            <a:endParaRPr lang="en-US" sz="4000" dirty="0"/>
          </a:p>
          <a:p>
            <a:pPr algn="just"/>
            <a:endParaRPr lang="en-US" sz="3600" dirty="0" smtClean="0"/>
          </a:p>
          <a:p>
            <a:pPr algn="just"/>
            <a:endParaRPr lang="en-IN" dirty="0"/>
          </a:p>
          <a:p>
            <a:pPr algn="just"/>
            <a:endParaRPr lang="en-IN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9480389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3528" y="764704"/>
            <a:ext cx="8424936" cy="5544616"/>
          </a:xfrm>
        </p:spPr>
        <p:txBody>
          <a:bodyPr>
            <a:normAutofit/>
          </a:bodyPr>
          <a:lstStyle/>
          <a:p>
            <a:pPr algn="just"/>
            <a:r>
              <a:rPr lang="en-IN" sz="4000" dirty="0" smtClean="0"/>
              <a:t>Neglect of components</a:t>
            </a:r>
          </a:p>
          <a:p>
            <a:pPr algn="just"/>
            <a:endParaRPr lang="en-US" sz="4000" dirty="0"/>
          </a:p>
          <a:p>
            <a:pPr algn="just"/>
            <a:r>
              <a:rPr lang="en-US" sz="4000" dirty="0" smtClean="0"/>
              <a:t>Macro economic approach concentrates too much upon the aggregates and tends to ignore the components or parts that make the whole.</a:t>
            </a:r>
            <a:endParaRPr lang="en-IN" sz="4000" dirty="0"/>
          </a:p>
          <a:p>
            <a:pPr algn="just"/>
            <a:endParaRPr lang="en-IN" sz="3600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6367938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3528" y="764704"/>
            <a:ext cx="8424936" cy="5544616"/>
          </a:xfrm>
        </p:spPr>
        <p:txBody>
          <a:bodyPr>
            <a:normAutofit/>
          </a:bodyPr>
          <a:lstStyle/>
          <a:p>
            <a:endParaRPr lang="en-US" b="1" dirty="0" smtClean="0"/>
          </a:p>
          <a:p>
            <a:endParaRPr lang="en-US" b="1" dirty="0"/>
          </a:p>
          <a:p>
            <a:endParaRPr lang="en-US" b="1" dirty="0" smtClean="0"/>
          </a:p>
          <a:p>
            <a:r>
              <a:rPr lang="en-US" sz="5400" b="1" dirty="0" smtClean="0"/>
              <a:t>THANK</a:t>
            </a:r>
          </a:p>
          <a:p>
            <a:r>
              <a:rPr lang="en-US" sz="5400" b="1" dirty="0" smtClean="0"/>
              <a:t>YOU</a:t>
            </a:r>
            <a:endParaRPr lang="en-IN" sz="5400" b="1" dirty="0" smtClean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0302706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95</Words>
  <Application>Microsoft Office PowerPoint</Application>
  <PresentationFormat>On-screen Show (4:3)</PresentationFormat>
  <Paragraphs>21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Limitations of Macro Economics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Mercantilism</dc:title>
  <dc:creator>Leela Ram Newar</dc:creator>
  <cp:lastModifiedBy>Leela Ram Newar</cp:lastModifiedBy>
  <cp:revision>11</cp:revision>
  <dcterms:created xsi:type="dcterms:W3CDTF">2022-05-02T12:17:59Z</dcterms:created>
  <dcterms:modified xsi:type="dcterms:W3CDTF">2022-05-04T10:00:03Z</dcterms:modified>
</cp:coreProperties>
</file>