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58"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504400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53450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266980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880723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F6ACA0-3106-49EC-90B4-91A4F5BF6E96}" type="datetimeFigureOut">
              <a:rPr lang="en-IN" smtClean="0"/>
              <a:t>04-05-2022</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23068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092366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42F6ACA0-3106-49EC-90B4-91A4F5BF6E96}" type="datetimeFigureOut">
              <a:rPr lang="en-IN" smtClean="0"/>
              <a:t>04-05-2022</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4178157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42F6ACA0-3106-49EC-90B4-91A4F5BF6E96}" type="datetimeFigureOut">
              <a:rPr lang="en-IN" smtClean="0"/>
              <a:t>04-05-2022</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907479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6ACA0-3106-49EC-90B4-91A4F5BF6E96}" type="datetimeFigureOut">
              <a:rPr lang="en-IN" smtClean="0"/>
              <a:t>04-05-2022</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3806429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14055403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F6ACA0-3106-49EC-90B4-91A4F5BF6E96}" type="datetimeFigureOut">
              <a:rPr lang="en-IN" smtClean="0"/>
              <a:t>04-05-2022</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8810BE7-D3F2-4118-B623-05C42BED18BE}" type="slidenum">
              <a:rPr lang="en-IN" smtClean="0"/>
              <a:t>‹#›</a:t>
            </a:fld>
            <a:endParaRPr lang="en-IN"/>
          </a:p>
        </p:txBody>
      </p:sp>
    </p:spTree>
    <p:extLst>
      <p:ext uri="{BB962C8B-B14F-4D97-AF65-F5344CB8AC3E}">
        <p14:creationId xmlns:p14="http://schemas.microsoft.com/office/powerpoint/2010/main" val="248135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F6ACA0-3106-49EC-90B4-91A4F5BF6E96}" type="datetimeFigureOut">
              <a:rPr lang="en-IN" smtClean="0"/>
              <a:t>04-05-2022</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810BE7-D3F2-4118-B623-05C42BED18BE}" type="slidenum">
              <a:rPr lang="en-IN" smtClean="0"/>
              <a:t>‹#›</a:t>
            </a:fld>
            <a:endParaRPr lang="en-IN"/>
          </a:p>
        </p:txBody>
      </p:sp>
    </p:spTree>
    <p:extLst>
      <p:ext uri="{BB962C8B-B14F-4D97-AF65-F5344CB8AC3E}">
        <p14:creationId xmlns:p14="http://schemas.microsoft.com/office/powerpoint/2010/main" val="42325298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404665"/>
            <a:ext cx="7772400" cy="1152128"/>
          </a:xfrm>
        </p:spPr>
        <p:txBody>
          <a:bodyPr/>
          <a:lstStyle/>
          <a:p>
            <a:r>
              <a:rPr lang="en-US" dirty="0" smtClean="0"/>
              <a:t>Scope of Macro Economics</a:t>
            </a:r>
            <a:endParaRPr lang="en-IN" dirty="0"/>
          </a:p>
        </p:txBody>
      </p:sp>
      <p:sp>
        <p:nvSpPr>
          <p:cNvPr id="3" name="Subtitle 2"/>
          <p:cNvSpPr>
            <a:spLocks noGrp="1"/>
          </p:cNvSpPr>
          <p:nvPr>
            <p:ph type="subTitle" idx="1"/>
          </p:nvPr>
        </p:nvSpPr>
        <p:spPr>
          <a:xfrm>
            <a:off x="395536" y="1628800"/>
            <a:ext cx="8424936" cy="4752528"/>
          </a:xfrm>
        </p:spPr>
        <p:txBody>
          <a:bodyPr>
            <a:normAutofit/>
          </a:bodyPr>
          <a:lstStyle/>
          <a:p>
            <a:pPr algn="just"/>
            <a:r>
              <a:rPr lang="en-IN" sz="4000" dirty="0" smtClean="0"/>
              <a:t>National Income includes the study of concepts of national income, product and expenditure and the methods of measurement of aggregates and sub-aggregates of national income.</a:t>
            </a:r>
            <a:endParaRPr lang="en-US" sz="4000" dirty="0" smtClean="0"/>
          </a:p>
          <a:p>
            <a:pPr algn="just"/>
            <a:endParaRPr lang="en-IN" dirty="0"/>
          </a:p>
          <a:p>
            <a:pPr algn="just"/>
            <a:endParaRPr lang="en-IN" dirty="0"/>
          </a:p>
          <a:p>
            <a:endParaRPr lang="en-IN" dirty="0"/>
          </a:p>
        </p:txBody>
      </p:sp>
    </p:spTree>
    <p:extLst>
      <p:ext uri="{BB962C8B-B14F-4D97-AF65-F5344CB8AC3E}">
        <p14:creationId xmlns:p14="http://schemas.microsoft.com/office/powerpoint/2010/main" val="40964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95536" y="620688"/>
            <a:ext cx="8424936" cy="5760640"/>
          </a:xfrm>
        </p:spPr>
        <p:txBody>
          <a:bodyPr>
            <a:normAutofit/>
          </a:bodyPr>
          <a:lstStyle/>
          <a:p>
            <a:pPr algn="just"/>
            <a:endParaRPr lang="en-IN" dirty="0"/>
          </a:p>
          <a:p>
            <a:pPr algn="just"/>
            <a:r>
              <a:rPr lang="en-IN" sz="4000" dirty="0" smtClean="0"/>
              <a:t>Employment is concerned with the determination of the level of employment in the whole system and variations in it.</a:t>
            </a:r>
            <a:endParaRPr lang="en-IN" sz="4000" dirty="0"/>
          </a:p>
          <a:p>
            <a:pPr algn="just"/>
            <a:r>
              <a:rPr lang="en-US" dirty="0" smtClean="0"/>
              <a:t> </a:t>
            </a:r>
            <a:endParaRPr lang="en-IN" dirty="0"/>
          </a:p>
          <a:p>
            <a:endParaRPr lang="en-IN" dirty="0"/>
          </a:p>
        </p:txBody>
      </p:sp>
    </p:spTree>
    <p:extLst>
      <p:ext uri="{BB962C8B-B14F-4D97-AF65-F5344CB8AC3E}">
        <p14:creationId xmlns:p14="http://schemas.microsoft.com/office/powerpoint/2010/main" val="13216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US" sz="4000" dirty="0" smtClean="0"/>
              <a:t>Monetary theory deals with the demand for money, supply of money, central banking, commercial banking, monetary policy and the impact of monetary changes upon the general level of economic activity.</a:t>
            </a:r>
            <a:endParaRPr lang="en-US" sz="4000" dirty="0"/>
          </a:p>
          <a:p>
            <a:pPr algn="just"/>
            <a:endParaRPr lang="en-US" sz="3600" dirty="0" smtClean="0"/>
          </a:p>
          <a:p>
            <a:pPr algn="just"/>
            <a:endParaRPr lang="en-IN" dirty="0"/>
          </a:p>
          <a:p>
            <a:pPr algn="just"/>
            <a:endParaRPr lang="en-IN" dirty="0"/>
          </a:p>
          <a:p>
            <a:endParaRPr lang="en-IN" dirty="0"/>
          </a:p>
        </p:txBody>
      </p:sp>
    </p:spTree>
    <p:extLst>
      <p:ext uri="{BB962C8B-B14F-4D97-AF65-F5344CB8AC3E}">
        <p14:creationId xmlns:p14="http://schemas.microsoft.com/office/powerpoint/2010/main" val="19480389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IN" sz="4000" dirty="0" smtClean="0"/>
              <a:t>General price level is the average of all prices or the general level of prices. It explains the forces that cause inflationary or deflationary movements in the system and the way these movements affect the operations of the economic system.</a:t>
            </a:r>
            <a:endParaRPr lang="en-IN" sz="4000" dirty="0"/>
          </a:p>
          <a:p>
            <a:pPr algn="just"/>
            <a:endParaRPr lang="en-IN" sz="3600" dirty="0"/>
          </a:p>
          <a:p>
            <a:endParaRPr lang="en-IN" dirty="0"/>
          </a:p>
        </p:txBody>
      </p:sp>
    </p:spTree>
    <p:extLst>
      <p:ext uri="{BB962C8B-B14F-4D97-AF65-F5344CB8AC3E}">
        <p14:creationId xmlns:p14="http://schemas.microsoft.com/office/powerpoint/2010/main" val="1636793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pPr algn="just"/>
            <a:r>
              <a:rPr lang="en-IN" sz="4000" dirty="0" smtClean="0"/>
              <a:t>Business cycles are alternate phases of business expansion and contraction. </a:t>
            </a:r>
            <a:r>
              <a:rPr lang="en-IN" sz="4000" dirty="0" smtClean="0"/>
              <a:t>The theories of business cycle and policies to control cyclical fluctuations come within the sphere of macro economics.</a:t>
            </a:r>
            <a:endParaRPr lang="en-IN" sz="4000" dirty="0"/>
          </a:p>
          <a:p>
            <a:pPr algn="just"/>
            <a:endParaRPr lang="en-IN" sz="3600" dirty="0"/>
          </a:p>
          <a:p>
            <a:pPr algn="just"/>
            <a:endParaRPr lang="en-IN" dirty="0"/>
          </a:p>
          <a:p>
            <a:pPr algn="just"/>
            <a:endParaRPr lang="en-IN" dirty="0"/>
          </a:p>
          <a:p>
            <a:endParaRPr lang="en-IN" dirty="0"/>
          </a:p>
        </p:txBody>
      </p:sp>
    </p:spTree>
    <p:extLst>
      <p:ext uri="{BB962C8B-B14F-4D97-AF65-F5344CB8AC3E}">
        <p14:creationId xmlns:p14="http://schemas.microsoft.com/office/powerpoint/2010/main" val="279600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764704"/>
            <a:ext cx="8424936" cy="5544616"/>
          </a:xfrm>
        </p:spPr>
        <p:txBody>
          <a:bodyPr>
            <a:normAutofit/>
          </a:bodyPr>
          <a:lstStyle/>
          <a:p>
            <a:endParaRPr lang="en-US" b="1" dirty="0" smtClean="0"/>
          </a:p>
          <a:p>
            <a:endParaRPr lang="en-US" b="1" dirty="0"/>
          </a:p>
          <a:p>
            <a:endParaRPr lang="en-US" b="1" dirty="0" smtClean="0"/>
          </a:p>
          <a:p>
            <a:r>
              <a:rPr lang="en-US" sz="5400" b="1" dirty="0" smtClean="0"/>
              <a:t>THANK</a:t>
            </a:r>
          </a:p>
          <a:p>
            <a:r>
              <a:rPr lang="en-US" sz="5400" b="1" dirty="0" smtClean="0"/>
              <a:t>YOU</a:t>
            </a:r>
            <a:endParaRPr lang="en-IN" sz="5400" b="1" dirty="0" smtClean="0"/>
          </a:p>
          <a:p>
            <a:endParaRPr lang="en-IN" dirty="0"/>
          </a:p>
        </p:txBody>
      </p:sp>
    </p:spTree>
    <p:extLst>
      <p:ext uri="{BB962C8B-B14F-4D97-AF65-F5344CB8AC3E}">
        <p14:creationId xmlns:p14="http://schemas.microsoft.com/office/powerpoint/2010/main" val="20302706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161</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Scope of Macro Economics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Mercantilism</dc:title>
  <dc:creator>Leela Ram Newar</dc:creator>
  <cp:lastModifiedBy>Leela Ram Newar</cp:lastModifiedBy>
  <cp:revision>7</cp:revision>
  <dcterms:created xsi:type="dcterms:W3CDTF">2022-05-02T12:17:59Z</dcterms:created>
  <dcterms:modified xsi:type="dcterms:W3CDTF">2022-05-04T09:30:35Z</dcterms:modified>
</cp:coreProperties>
</file>