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ebp" ContentType="image/webp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8" r:id="rId5"/>
    <p:sldId id="257" r:id="rId6"/>
    <p:sldId id="259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DE16D-9C10-4DF3-A8EC-79AFE2FEFC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B7831-C72F-49E2-8939-3D20EF891C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79774-2915-43B0-8026-146F4A787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B6AF-1BA3-495F-973E-94FCF6C55426}" type="datetimeFigureOut">
              <a:rPr lang="en-IN" smtClean="0"/>
              <a:t>30-04-2022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53DA83-FDF7-4D39-A836-A6E1F73C3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EBDC3-3571-4849-89C0-142C34B07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1A41A-54BC-4299-A668-AB16DAF494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1422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4A2EC-BEED-46CE-B977-0D87314DF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30E1CD-DF42-4553-B476-A306AFF955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08DAD3-47AE-41DA-B6AC-6E74F7750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B6AF-1BA3-495F-973E-94FCF6C55426}" type="datetimeFigureOut">
              <a:rPr lang="en-IN" smtClean="0"/>
              <a:t>30-04-2022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925764-33D2-4DF8-A913-F184D75E3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990E8-DC39-4A22-999D-E89E26555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1A41A-54BC-4299-A668-AB16DAF494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8490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607BAD-FAF7-4E69-BD12-74E9F59E61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ACA02B-A68C-43AE-B643-63E8D1EE66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9F8548-C947-4516-AEF1-F0FB81BED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B6AF-1BA3-495F-973E-94FCF6C55426}" type="datetimeFigureOut">
              <a:rPr lang="en-IN" smtClean="0"/>
              <a:t>30-04-2022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1B8444-50C0-451F-82B0-4D7526BF8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435665-6375-483A-92CD-507EBC3EA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1A41A-54BC-4299-A668-AB16DAF494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0400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9EC67-ABE6-4C2D-A82F-986FA0F9A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35D80-60D2-4F5E-A75D-6B6D44D45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23B551-83F4-4F65-A07C-70B6F5329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B6AF-1BA3-495F-973E-94FCF6C55426}" type="datetimeFigureOut">
              <a:rPr lang="en-IN" smtClean="0"/>
              <a:t>30-04-2022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34FD5E-144D-439B-A73F-56E91802B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6C6555-5B2E-4BDB-A9A2-D3E369B2A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1A41A-54BC-4299-A668-AB16DAF494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23661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28EC4-BA85-4545-AAAE-00D9B4121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B13905-4BC0-470C-9C86-083821866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40A323-1AF0-443F-BFD2-5E3B988F0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B6AF-1BA3-495F-973E-94FCF6C55426}" type="datetimeFigureOut">
              <a:rPr lang="en-IN" smtClean="0"/>
              <a:t>30-04-2022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3CA16D-6F15-4774-B515-A2444F762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BA7CBE-7F82-4DFF-BE6A-0614D5429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1A41A-54BC-4299-A668-AB16DAF494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2314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1AAE3-D362-4F8F-88DC-341FDB15C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76FDF-BFC6-4A5A-8422-04B77C711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09A57E-ABFB-4086-A79D-F5323EA404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9F79DD-9407-4B1D-8EE7-4B695F82E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B6AF-1BA3-495F-973E-94FCF6C55426}" type="datetimeFigureOut">
              <a:rPr lang="en-IN" smtClean="0"/>
              <a:t>30-04-2022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E0DF12-976F-40D2-8361-89826ADAF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36E391-21CC-4BB2-9166-D4D3D66EB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1A41A-54BC-4299-A668-AB16DAF494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4122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A9E7B-E80A-4FFC-9F27-1EA4C890C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58CE39-D0F6-45A0-9D62-01427170E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DDA804-F3CC-4A19-85DE-44D39B739A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A56D2C-3F87-4EC4-8FDE-556558F443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7763E4-1A55-4F2D-B52B-6F297922F9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699774-3558-435F-9887-B80D3B421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B6AF-1BA3-495F-973E-94FCF6C55426}" type="datetimeFigureOut">
              <a:rPr lang="en-IN" smtClean="0"/>
              <a:t>30-04-2022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2E653E-0F42-4906-80A0-F9D16FF73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AD1E01-45A7-4B2A-95A4-609D4C0C5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1A41A-54BC-4299-A668-AB16DAF494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4672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28ADD-4302-4799-81F6-4B8F6C97C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117759-2914-4232-95AA-8EDA3BC83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B6AF-1BA3-495F-973E-94FCF6C55426}" type="datetimeFigureOut">
              <a:rPr lang="en-IN" smtClean="0"/>
              <a:t>30-04-2022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991584-AAD2-4AF4-BD3F-9A1C2F380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0CE50F-226D-4CCF-AD8E-C047593F8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1A41A-54BC-4299-A668-AB16DAF494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1453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E4B881-C0DD-4DB1-BBE6-8999933F5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B6AF-1BA3-495F-973E-94FCF6C55426}" type="datetimeFigureOut">
              <a:rPr lang="en-IN" smtClean="0"/>
              <a:t>30-04-2022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01037F-B947-4AB6-BB14-886DD6B73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47EC8E-DFF6-487B-8BD0-D8DC96FD2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1A41A-54BC-4299-A668-AB16DAF494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2025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E05C-D97B-4C5A-8A21-A931FD062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0D151-253D-44EB-99B2-6D61ABD60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64E888-2DD9-4021-9364-F98269FB86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4A552-4C16-411F-B1A6-EC2AC1F98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B6AF-1BA3-495F-973E-94FCF6C55426}" type="datetimeFigureOut">
              <a:rPr lang="en-IN" smtClean="0"/>
              <a:t>30-04-2022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34E690-46B8-4F89-B9C6-E8350ADCE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07E46E-2752-46F7-B823-65D7D158A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1A41A-54BC-4299-A668-AB16DAF494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8627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D57AF-18B8-4092-9F8F-A2C0FB8C9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548432-2355-4288-8135-7B342D8571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A3589A-239B-40D7-9447-84735D2155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4FB098-875B-4664-BA43-993EE6899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B6AF-1BA3-495F-973E-94FCF6C55426}" type="datetimeFigureOut">
              <a:rPr lang="en-IN" smtClean="0"/>
              <a:t>30-04-2022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89BA5B-9BBA-4078-9399-8FBB072E5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3B1B00-B6BA-4A03-95F2-1EABEE017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1A41A-54BC-4299-A668-AB16DAF494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9820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B4A666-69DB-4AF2-A89E-1C8E0D6F8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11A2C8-B34F-46FD-B83A-EEA414E9FD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F293E0-D3A1-4ACA-B637-F10E6B9BA1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B6AF-1BA3-495F-973E-94FCF6C55426}" type="datetimeFigureOut">
              <a:rPr lang="en-IN" smtClean="0"/>
              <a:t>30-04-2022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A6BFA2-D1F2-42FC-AF42-9EFCE4784E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894876-FDA0-44B5-9059-DBB5ACC28C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1A41A-54BC-4299-A668-AB16DAF494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954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eb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ebp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ebp"/><Relationship Id="rId2" Type="http://schemas.openxmlformats.org/officeDocument/2006/relationships/image" Target="../media/image9.web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13A5393-1284-4137-B320-46E26C9F60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15" r="3826" b="23381"/>
          <a:stretch/>
        </p:blipFill>
        <p:spPr>
          <a:xfrm>
            <a:off x="680076" y="1848119"/>
            <a:ext cx="3312375" cy="289888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D1ADD56-FD8B-4327-BE0D-AFF3477D5B5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95" r="4429" b="15869"/>
          <a:stretch/>
        </p:blipFill>
        <p:spPr>
          <a:xfrm>
            <a:off x="7973097" y="1848119"/>
            <a:ext cx="3630768" cy="289888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CEE374D-2048-4071-B481-38C51EB8972B}"/>
              </a:ext>
            </a:extLst>
          </p:cNvPr>
          <p:cNvSpPr txBox="1"/>
          <p:nvPr/>
        </p:nvSpPr>
        <p:spPr>
          <a:xfrm>
            <a:off x="3458515" y="141668"/>
            <a:ext cx="50485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b="1" dirty="0"/>
              <a:t>B.Sc. 2</a:t>
            </a:r>
            <a:r>
              <a:rPr lang="en-IN" sz="2800" b="1" baseline="30000" dirty="0"/>
              <a:t>nd</a:t>
            </a:r>
            <a:r>
              <a:rPr lang="en-IN" sz="2800" b="1" dirty="0"/>
              <a:t> Semester (GE)</a:t>
            </a:r>
          </a:p>
          <a:p>
            <a:pPr algn="ctr"/>
            <a:r>
              <a:rPr lang="en-IN" sz="2800" b="1" dirty="0"/>
              <a:t>Subject: Zoology</a:t>
            </a:r>
          </a:p>
          <a:p>
            <a:pPr algn="ctr"/>
            <a:r>
              <a:rPr lang="en-IN" sz="2800" b="1" dirty="0"/>
              <a:t>Paper: Insect vectors and Diseases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390424-B031-4F30-AA7A-06FD37F36FE4}"/>
              </a:ext>
            </a:extLst>
          </p:cNvPr>
          <p:cNvSpPr txBox="1"/>
          <p:nvPr/>
        </p:nvSpPr>
        <p:spPr>
          <a:xfrm>
            <a:off x="4218903" y="2498501"/>
            <a:ext cx="340538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i="1" dirty="0">
                <a:solidFill>
                  <a:srgbClr val="C00000"/>
                </a:solidFill>
              </a:rPr>
              <a:t>Topic:</a:t>
            </a:r>
          </a:p>
          <a:p>
            <a:pPr algn="ctr"/>
            <a:r>
              <a:rPr lang="en-IN" sz="3600" b="1" i="1" dirty="0">
                <a:solidFill>
                  <a:srgbClr val="C00000"/>
                </a:solidFill>
              </a:rPr>
              <a:t>Human louse as insect vector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FA55CA-0A12-4296-9F2D-BEA63F6DF22E}"/>
              </a:ext>
            </a:extLst>
          </p:cNvPr>
          <p:cNvSpPr txBox="1"/>
          <p:nvPr/>
        </p:nvSpPr>
        <p:spPr>
          <a:xfrm>
            <a:off x="3458515" y="4900451"/>
            <a:ext cx="504851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dirty="0" err="1">
                <a:latin typeface="Arial" panose="020B0604020202020204" pitchFamily="34" charset="0"/>
                <a:cs typeface="Arial" panose="020B0604020202020204" pitchFamily="34" charset="0"/>
              </a:rPr>
              <a:t>Dr.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 Merina Narah</a:t>
            </a:r>
          </a:p>
          <a:p>
            <a:pPr algn="ctr"/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Assistant Professor</a:t>
            </a:r>
          </a:p>
          <a:p>
            <a:pPr algn="ctr"/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Dept. of Zoology</a:t>
            </a:r>
          </a:p>
          <a:p>
            <a:pPr algn="ctr"/>
            <a:r>
              <a:rPr lang="en-IN" sz="2400" dirty="0" err="1">
                <a:latin typeface="Arial" panose="020B0604020202020204" pitchFamily="34" charset="0"/>
                <a:cs typeface="Arial" panose="020B0604020202020204" pitchFamily="34" charset="0"/>
              </a:rPr>
              <a:t>Silapathar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 College</a:t>
            </a:r>
          </a:p>
          <a:p>
            <a:pPr algn="ctr"/>
            <a:r>
              <a:rPr lang="en-IN" sz="2400" dirty="0" err="1">
                <a:latin typeface="Arial" panose="020B0604020202020204" pitchFamily="34" charset="0"/>
                <a:cs typeface="Arial" panose="020B0604020202020204" pitchFamily="34" charset="0"/>
              </a:rPr>
              <a:t>Silapathar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, 787059, Assam.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25337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C0C140D-6F7B-405B-9312-544478A003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093" y="453980"/>
            <a:ext cx="8525814" cy="5950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204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CE866EF-6705-4624-9B3F-5C0899A5F85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32" r="8499" b="3239"/>
          <a:stretch/>
        </p:blipFill>
        <p:spPr>
          <a:xfrm>
            <a:off x="5753638" y="1316864"/>
            <a:ext cx="6275230" cy="422427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B25DAE5-28C7-4972-B266-559D86AA645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55" r="2368" b="10950"/>
          <a:stretch/>
        </p:blipFill>
        <p:spPr>
          <a:xfrm>
            <a:off x="1" y="1316864"/>
            <a:ext cx="5560454" cy="4224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245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ECC4D2B-3E08-45FD-81A7-EA3A99610B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605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51B8D35-7500-46CA-85C3-3CEBBC9EE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06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AA60704-8650-469F-8029-A63CA2EFBF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014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82B5C88-5E36-4500-B5A0-DC1B02B162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62" y="823175"/>
            <a:ext cx="5889938" cy="533292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8EF496E-84DF-4009-89A1-E39609436D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8529" y="1214088"/>
            <a:ext cx="4533364" cy="4429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890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B893E2-6B32-4AF0-B084-DCE9F1603F0A}"/>
              </a:ext>
            </a:extLst>
          </p:cNvPr>
          <p:cNvSpPr txBox="1"/>
          <p:nvPr/>
        </p:nvSpPr>
        <p:spPr>
          <a:xfrm>
            <a:off x="2103550" y="2382591"/>
            <a:ext cx="79849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9600" dirty="0">
                <a:latin typeface="Algerian" panose="04020705040A02060702" pitchFamily="82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338334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45</Words>
  <Application>Microsoft Office PowerPoint</Application>
  <PresentationFormat>Widescreen</PresentationFormat>
  <Paragraphs>11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Algerian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Merina Narah</dc:creator>
  <cp:lastModifiedBy>Merina Narah</cp:lastModifiedBy>
  <cp:revision>12</cp:revision>
  <dcterms:created xsi:type="dcterms:W3CDTF">2022-04-30T16:07:20Z</dcterms:created>
  <dcterms:modified xsi:type="dcterms:W3CDTF">2022-04-30T17:32:09Z</dcterms:modified>
</cp:coreProperties>
</file>