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FEC505-F027-40CB-BA87-557F1CAD0447}"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E98D3-FF77-4A13-A235-1A341D0F9B8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FEC505-F027-40CB-BA87-557F1CAD0447}"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E98D3-FF77-4A13-A235-1A341D0F9B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FEC505-F027-40CB-BA87-557F1CAD0447}"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E98D3-FF77-4A13-A235-1A341D0F9B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FEC505-F027-40CB-BA87-557F1CAD0447}"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E98D3-FF77-4A13-A235-1A341D0F9B8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FEC505-F027-40CB-BA87-557F1CAD0447}"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6E98D3-FF77-4A13-A235-1A341D0F9B8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FEC505-F027-40CB-BA87-557F1CAD0447}"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E98D3-FF77-4A13-A235-1A341D0F9B8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FEC505-F027-40CB-BA87-557F1CAD0447}" type="datetimeFigureOut">
              <a:rPr lang="en-US" smtClean="0"/>
              <a:t>7/8/2021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6E98D3-FF77-4A13-A235-1A341D0F9B8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FEC505-F027-40CB-BA87-557F1CAD0447}" type="datetimeFigureOut">
              <a:rPr lang="en-US" smtClean="0"/>
              <a:t>7/8/2021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6E98D3-FF77-4A13-A235-1A341D0F9B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EC505-F027-40CB-BA87-557F1CAD0447}" type="datetimeFigureOut">
              <a:rPr lang="en-US" smtClean="0"/>
              <a:t>7/8/2021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6E98D3-FF77-4A13-A235-1A341D0F9B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EC505-F027-40CB-BA87-557F1CAD0447}"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E98D3-FF77-4A13-A235-1A341D0F9B8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EC505-F027-40CB-BA87-557F1CAD0447}"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6E98D3-FF77-4A13-A235-1A341D0F9B8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EC505-F027-40CB-BA87-557F1CAD0447}" type="datetimeFigureOut">
              <a:rPr lang="en-US" smtClean="0"/>
              <a:t>7/8/2021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6E98D3-FF77-4A13-A235-1A341D0F9B8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1481"/>
            <a:ext cx="7772400" cy="1214445"/>
          </a:xfrm>
        </p:spPr>
        <p:txBody>
          <a:bodyPr/>
          <a:lstStyle/>
          <a:p>
            <a:r>
              <a:rPr lang="en-US" dirty="0" smtClean="0"/>
              <a:t>Social life in Termites</a:t>
            </a:r>
            <a:endParaRPr lang="en-US" dirty="0"/>
          </a:p>
        </p:txBody>
      </p:sp>
      <p:sp>
        <p:nvSpPr>
          <p:cNvPr id="3" name="Subtitle 2"/>
          <p:cNvSpPr>
            <a:spLocks noGrp="1"/>
          </p:cNvSpPr>
          <p:nvPr>
            <p:ph type="subTitle" idx="1"/>
          </p:nvPr>
        </p:nvSpPr>
        <p:spPr>
          <a:xfrm>
            <a:off x="857224" y="2000240"/>
            <a:ext cx="7358114" cy="4000528"/>
          </a:xfrm>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lnSpcReduction="10000"/>
          </a:bodyPr>
          <a:lstStyle/>
          <a:p>
            <a:r>
              <a:rPr lang="en-US" dirty="0" smtClean="0"/>
              <a:t>The termites are commonly known as white ants .</a:t>
            </a:r>
          </a:p>
          <a:p>
            <a:r>
              <a:rPr lang="en-US" dirty="0" smtClean="0"/>
              <a:t>They belong to class insecta ,order isoptera and are widely distributed in tropical ,subtropical and temperate regions of the world .</a:t>
            </a:r>
          </a:p>
          <a:p>
            <a:r>
              <a:rPr lang="en-US" dirty="0" smtClean="0"/>
              <a:t>These are small , hemimetabolous ,soft bodied cellulose eating , nocturnal ,social and polymorphic insects having two pairs of similar wings .</a:t>
            </a:r>
          </a:p>
          <a:p>
            <a:r>
              <a:rPr lang="en-US" dirty="0" smtClean="0"/>
              <a:t>These are usually light coloured and are different from ants .Ants are hard bodied and dark coloured , with a constriction between thorax and abdomen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lnSpcReduction="10000"/>
          </a:bodyPr>
          <a:lstStyle/>
          <a:p>
            <a:r>
              <a:rPr lang="en-US" dirty="0" smtClean="0"/>
              <a:t>Ecologically , termites are good decomposers of dead wood and vegetable products and aid  in agriculture by enriching the soil with their fecal matter and by making the soil permeable to air  and moisture , like earthworms .</a:t>
            </a:r>
          </a:p>
          <a:p>
            <a:r>
              <a:rPr lang="en-US" dirty="0" smtClean="0"/>
              <a:t>These are very significant pests damaging wooden structures .</a:t>
            </a:r>
          </a:p>
          <a:p>
            <a:r>
              <a:rPr lang="en-US" dirty="0" smtClean="0"/>
              <a:t>They live together  in very large  colonies or communities .</a:t>
            </a:r>
          </a:p>
          <a:p>
            <a:r>
              <a:rPr lang="en-US" dirty="0" smtClean="0"/>
              <a:t>There are more than  1700 species of termites and a few hundreds to as many as 70 lakhs individuals of same species form a colony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r>
              <a:rPr lang="en-US" dirty="0" smtClean="0"/>
              <a:t>The colonies are matriarch .A colony’s population is initiated and maintained by a queen that may live for as many as 50 years in some species .</a:t>
            </a:r>
          </a:p>
          <a:p>
            <a:r>
              <a:rPr lang="en-US" dirty="0" smtClean="0"/>
              <a:t>All members of a colony are the offspring of a single female and hence all have similar genotype .</a:t>
            </a:r>
          </a:p>
          <a:p>
            <a:r>
              <a:rPr lang="en-US" dirty="0" smtClean="0"/>
              <a:t>The colony reaches its maximum size in approximately 4 to 5 years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p>
            <a:r>
              <a:rPr lang="en-US" dirty="0" smtClean="0"/>
              <a:t>Members of termite</a:t>
            </a:r>
            <a:endParaRPr lang="en-US" dirty="0"/>
          </a:p>
        </p:txBody>
      </p:sp>
      <p:sp>
        <p:nvSpPr>
          <p:cNvPr id="3" name="Content Placeholder 2"/>
          <p:cNvSpPr>
            <a:spLocks noGrp="1"/>
          </p:cNvSpPr>
          <p:nvPr>
            <p:ph idx="1"/>
          </p:nvPr>
        </p:nvSpPr>
        <p:spPr>
          <a:xfrm>
            <a:off x="457200" y="1357298"/>
            <a:ext cx="8229600" cy="4768865"/>
          </a:xfrm>
        </p:spPr>
        <p:txBody>
          <a:bodyPr/>
          <a:lstStyle/>
          <a:p>
            <a:pPr>
              <a:buNone/>
            </a:pPr>
            <a:r>
              <a:rPr lang="en-US" dirty="0" smtClean="0"/>
              <a:t>            1. Termite Queen </a:t>
            </a:r>
          </a:p>
          <a:p>
            <a:r>
              <a:rPr lang="en-US" dirty="0" smtClean="0"/>
              <a:t>Queen is an egg laying machine , laying eggs at the rate of one egg per second , 24 hours a day and for about 20 years of life .</a:t>
            </a:r>
          </a:p>
          <a:p>
            <a:r>
              <a:rPr lang="en-US" dirty="0" smtClean="0"/>
              <a:t>Some Australian species lay up to 60000 eggs per day.</a:t>
            </a:r>
          </a:p>
          <a:p>
            <a:r>
              <a:rPr lang="en-US" dirty="0" smtClean="0"/>
              <a:t>Producing eggs is the only mission in the life of a termite queen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lstStyle/>
          <a:p>
            <a:pPr>
              <a:buNone/>
            </a:pPr>
            <a:r>
              <a:rPr lang="en-US" dirty="0" smtClean="0"/>
              <a:t>      2.Worker termites</a:t>
            </a:r>
          </a:p>
          <a:p>
            <a:r>
              <a:rPr lang="en-US" dirty="0" smtClean="0"/>
              <a:t>Worker termites have to take care of all its daily works .</a:t>
            </a:r>
          </a:p>
          <a:p>
            <a:r>
              <a:rPr lang="en-US" dirty="0" smtClean="0"/>
              <a:t>Workers and soldiers in the colony are highly devoted to the colony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lstStyle/>
          <a:p>
            <a:pPr>
              <a:buNone/>
            </a:pPr>
            <a:r>
              <a:rPr lang="en-US" dirty="0"/>
              <a:t> </a:t>
            </a:r>
            <a:r>
              <a:rPr lang="en-US" dirty="0" smtClean="0"/>
              <a:t>     3. Soldiers insect</a:t>
            </a:r>
          </a:p>
          <a:p>
            <a:r>
              <a:rPr lang="en-US" dirty="0" smtClean="0"/>
              <a:t>Soldiers insects have long degger like Mandibles .These are used for defend their  nest from invaders .</a:t>
            </a:r>
          </a:p>
          <a:p>
            <a:pPr>
              <a:buNone/>
            </a:pPr>
            <a:r>
              <a:rPr lang="en-US" dirty="0"/>
              <a:t> </a:t>
            </a:r>
            <a:r>
              <a:rPr lang="en-US" dirty="0" smtClean="0"/>
              <a:t>      Workers chew the wood to feed the queen and larvae.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pPr>
              <a:buNone/>
            </a:pPr>
            <a:r>
              <a:rPr lang="en-US" dirty="0" smtClean="0"/>
              <a:t>       4. Nasute soldiers </a:t>
            </a:r>
          </a:p>
          <a:p>
            <a:r>
              <a:rPr lang="en-US" dirty="0" smtClean="0"/>
              <a:t>They are specialised soldiers in chemical warfare .</a:t>
            </a:r>
          </a:p>
          <a:p>
            <a:r>
              <a:rPr lang="en-US" dirty="0" smtClean="0"/>
              <a:t>They produced a jet of highly corrosive chemical from their bodies that can dissolve the skin of enemies and can also help  in making galleries through the rocks .</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398</Words>
  <Application>Microsoft Office PowerPoint</Application>
  <PresentationFormat>On-screen Show (4:3)</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Social life in Termites</vt:lpstr>
      <vt:lpstr>Slide 2</vt:lpstr>
      <vt:lpstr>Slide 3</vt:lpstr>
      <vt:lpstr>Slide 4</vt:lpstr>
      <vt:lpstr>Members of termite</vt:lpstr>
      <vt:lpstr>Slide 6</vt:lpstr>
      <vt:lpstr>Slide 7</vt:lpstr>
      <vt:lpstr>Slide 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life in Termites</dc:title>
  <dc:creator>hp</dc:creator>
  <cp:lastModifiedBy>hp</cp:lastModifiedBy>
  <cp:revision>5</cp:revision>
  <dcterms:created xsi:type="dcterms:W3CDTF">2021-07-08T16:52:17Z</dcterms:created>
  <dcterms:modified xsi:type="dcterms:W3CDTF">2021-07-08T17:41:43Z</dcterms:modified>
</cp:coreProperties>
</file>