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8E08-D0BC-4B7F-9A5C-C7F5A145E91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94B-2152-4A04-9BBA-22EBE2983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8E08-D0BC-4B7F-9A5C-C7F5A145E91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94B-2152-4A04-9BBA-22EBE2983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8E08-D0BC-4B7F-9A5C-C7F5A145E91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94B-2152-4A04-9BBA-22EBE2983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8E08-D0BC-4B7F-9A5C-C7F5A145E91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94B-2152-4A04-9BBA-22EBE2983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8E08-D0BC-4B7F-9A5C-C7F5A145E91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94B-2152-4A04-9BBA-22EBE2983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8E08-D0BC-4B7F-9A5C-C7F5A145E91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94B-2152-4A04-9BBA-22EBE2983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8E08-D0BC-4B7F-9A5C-C7F5A145E91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94B-2152-4A04-9BBA-22EBE2983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8E08-D0BC-4B7F-9A5C-C7F5A145E91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94B-2152-4A04-9BBA-22EBE2983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8E08-D0BC-4B7F-9A5C-C7F5A145E91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94B-2152-4A04-9BBA-22EBE2983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8E08-D0BC-4B7F-9A5C-C7F5A145E91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94B-2152-4A04-9BBA-22EBE2983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8E08-D0BC-4B7F-9A5C-C7F5A145E91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94B-2152-4A04-9BBA-22EBE2983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B8E08-D0BC-4B7F-9A5C-C7F5A145E917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894B-2152-4A04-9BBA-22EBE29839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12858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BRIEF INTRODUCTION OF CARRIER AND VECTORS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786454"/>
            <a:ext cx="7929618" cy="785818"/>
          </a:xfrm>
        </p:spPr>
        <p:txBody>
          <a:bodyPr>
            <a:normAutofit/>
          </a:bodyPr>
          <a:lstStyle/>
          <a:p>
            <a:r>
              <a:rPr lang="en-US" dirty="0" smtClean="0"/>
              <a:t>PRESENTED BY SAIMOUN</a:t>
            </a:r>
            <a:endParaRPr lang="en-US" dirty="0"/>
          </a:p>
        </p:txBody>
      </p:sp>
      <p:pic>
        <p:nvPicPr>
          <p:cNvPr id="1026" name="Picture 2" descr="C:\Users\hp\Desktop\OSC_Microbio_16_03_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55433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VECTOR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vector is an organism who passes on a disease without getting sick.</a:t>
            </a:r>
          </a:p>
          <a:p>
            <a:pPr>
              <a:buNone/>
            </a:pPr>
            <a:r>
              <a:rPr lang="en-US" dirty="0" smtClean="0"/>
              <a:t>Actively transmits an infectious agent between infected and susceptible vertebrate.</a:t>
            </a:r>
          </a:p>
          <a:p>
            <a:pPr>
              <a:buNone/>
            </a:pPr>
            <a:r>
              <a:rPr lang="en-US" dirty="0" smtClean="0"/>
              <a:t>They can serve as a vehicle where by infectious agent is conveyed from one host to another without undergoing  the stage of multiplication.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Disease_Vect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vector-diagram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hkm677cq-13975433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vector-borne-zoonoses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esktop\Characteristics-of-vector-borne-diseases-in-Nepal_Q3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64386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THANKS YOU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hp\Desktop\Gnetum_macrostachyum_in_Thaila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001055" cy="4840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Parasite</a:t>
            </a:r>
            <a:r>
              <a:rPr lang="en-US" dirty="0" smtClean="0"/>
              <a:t> :- A living organism which receives nourishment and shelter from another organism where it lives .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Classes of parasites </a:t>
            </a:r>
            <a:r>
              <a:rPr lang="en-US" dirty="0" smtClean="0"/>
              <a:t>:-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a.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Ecto-parasite</a:t>
            </a:r>
            <a:r>
              <a:rPr lang="en-US" dirty="0" smtClean="0"/>
              <a:t> :Lives outside on the surface of the body of the host.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b.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Endo-parasite</a:t>
            </a:r>
            <a:r>
              <a:rPr lang="en-US" dirty="0" smtClean="0"/>
              <a:t> :-Lives inside the body of the host  :in blood ,tissues,body cavities,digestive tract and other organs 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Temporary parasite </a:t>
            </a:r>
            <a:r>
              <a:rPr lang="en-US" dirty="0" smtClean="0"/>
              <a:t>:-visits its host for a short period .</a:t>
            </a:r>
          </a:p>
          <a:p>
            <a:pPr>
              <a:buNone/>
            </a:pPr>
            <a:r>
              <a:rPr lang="en-US" dirty="0" smtClean="0"/>
              <a:t>d.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Permanent parasite </a:t>
            </a:r>
            <a:r>
              <a:rPr lang="en-US" dirty="0" smtClean="0"/>
              <a:t>:- Leads a parasitic life throughout the whole periods of its life.</a:t>
            </a:r>
          </a:p>
          <a:p>
            <a:pPr>
              <a:buNone/>
            </a:pPr>
            <a:r>
              <a:rPr lang="en-US" dirty="0" smtClean="0"/>
              <a:t>e.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Facultative parasite </a:t>
            </a:r>
            <a:r>
              <a:rPr lang="en-US" dirty="0" smtClean="0"/>
              <a:t>:-Lives a parasitic life when opportunity arises.</a:t>
            </a:r>
          </a:p>
          <a:p>
            <a:pPr>
              <a:buNone/>
            </a:pPr>
            <a:r>
              <a:rPr lang="en-US" dirty="0" smtClean="0"/>
              <a:t>f.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Obligatory parasite </a:t>
            </a:r>
            <a:r>
              <a:rPr lang="en-US" dirty="0" smtClean="0"/>
              <a:t>:- Cannot exist without a parasitic life .</a:t>
            </a:r>
          </a:p>
          <a:p>
            <a:pPr>
              <a:buNone/>
            </a:pPr>
            <a:r>
              <a:rPr lang="en-US" dirty="0" smtClean="0"/>
              <a:t>g.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Occasional or accidental parasite </a:t>
            </a:r>
            <a:r>
              <a:rPr lang="en-US" dirty="0" smtClean="0"/>
              <a:t>:- Attack on unusual host 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13061_2009_Article_201_Fig1_HTM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35824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                  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Host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3600" dirty="0" smtClean="0"/>
              <a:t>An organism  which harbours the parasite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Individual that is infected by a disease agent capable to disseminating but no sign of disease.</a:t>
            </a:r>
          </a:p>
          <a:p>
            <a:pPr>
              <a:buNone/>
            </a:pPr>
            <a:r>
              <a:rPr lang="en-US" sz="2800" dirty="0" smtClean="0"/>
              <a:t>Carrier has no symptoms of disease but still passes it  on to someone else.</a:t>
            </a:r>
          </a:p>
          <a:p>
            <a:pPr>
              <a:buNone/>
            </a:pPr>
            <a:r>
              <a:rPr lang="en-US" sz="2800" dirty="0" smtClean="0"/>
              <a:t>It is three main types :-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True carrier :- Capable of disseminating the infection agent but never exhibit clinical sign of disease.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Incubatory carrier :-Disease in incubatory stage 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Convalescent carrier :- Clinical sign disappear.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disease-transmission-and-cycle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01056" cy="585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268</Words>
  <Application>Microsoft Office PowerPoint</Application>
  <PresentationFormat>On-screen Show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BRIEF INTRODUCTION OF CARRIER AND VECTORS</vt:lpstr>
      <vt:lpstr>INTRODUCTION </vt:lpstr>
      <vt:lpstr>Slide 3</vt:lpstr>
      <vt:lpstr>Slide 4</vt:lpstr>
      <vt:lpstr>Slide 5</vt:lpstr>
      <vt:lpstr>Slide 6</vt:lpstr>
      <vt:lpstr>CARRIER</vt:lpstr>
      <vt:lpstr>Slide 8</vt:lpstr>
      <vt:lpstr>Slide 9</vt:lpstr>
      <vt:lpstr>VECTOR</vt:lpstr>
      <vt:lpstr>Slide 11</vt:lpstr>
      <vt:lpstr>Slide 12</vt:lpstr>
      <vt:lpstr>Slide 13</vt:lpstr>
      <vt:lpstr>Slide 14</vt:lpstr>
      <vt:lpstr>Slide 15</vt:lpstr>
      <vt:lpstr>THANKS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INTRODUCTION OF CARRIER AND VECTORS</dc:title>
  <dc:creator>hp</dc:creator>
  <cp:lastModifiedBy>hp</cp:lastModifiedBy>
  <cp:revision>14</cp:revision>
  <dcterms:created xsi:type="dcterms:W3CDTF">2021-06-08T07:22:32Z</dcterms:created>
  <dcterms:modified xsi:type="dcterms:W3CDTF">2021-06-08T09:36:52Z</dcterms:modified>
</cp:coreProperties>
</file>