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EBC2-6991-4888-ADAE-BBCD7F95AF3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0B97C-66D8-496A-8867-FA8CEA44BD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92869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INSECT MOUTHPARTS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6072206"/>
            <a:ext cx="8001056" cy="5000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PRESENTED BY SAIMOUN</a:t>
            </a:r>
          </a:p>
        </p:txBody>
      </p:sp>
      <p:pic>
        <p:nvPicPr>
          <p:cNvPr id="1026" name="Picture 2" descr="C:\Users\hp\Desktop\cockroach-mouthpar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4997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FE08-DD3F-41B1-B66E-CFEC8DABD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      5. PIERCING AND SUCKING TYPE:-</a:t>
            </a:r>
          </a:p>
          <a:p>
            <a:pPr marL="0" indent="0">
              <a:buNone/>
            </a:pPr>
            <a:r>
              <a:rPr lang="en-US" dirty="0"/>
              <a:t>Mouth parts of female mosquito consist of an elongate labium which is grooved forming a gutter which encloses six stylets.</a:t>
            </a:r>
          </a:p>
          <a:p>
            <a:pPr marL="0" indent="0">
              <a:buNone/>
            </a:pPr>
            <a:r>
              <a:rPr lang="en-US" dirty="0"/>
              <a:t>The stylets are composed of labrum –epipharynx (enclosing the food canal),the hypopharynx(containing the salivary canal ),two maxillae and two mandibles.</a:t>
            </a:r>
          </a:p>
          <a:p>
            <a:pPr marL="0" indent="0">
              <a:buNone/>
            </a:pPr>
            <a:r>
              <a:rPr lang="en-US" dirty="0"/>
              <a:t>Both the ends of maxillary stylets and mandibular stylets are saw like and suited piercing flesh . the stylets are inserted into hosts skin by strong downward and forward thrust of body.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9988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DE9B9161-76E9-4E13-9537-5BB7EB2517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6768751" cy="4248472"/>
          </a:xfrm>
        </p:spPr>
      </p:pic>
    </p:spTree>
    <p:extLst>
      <p:ext uri="{BB962C8B-B14F-4D97-AF65-F5344CB8AC3E}">
        <p14:creationId xmlns:p14="http://schemas.microsoft.com/office/powerpoint/2010/main" val="286979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/>
              <a:t>MOUTHPARTS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Labrum:-Labrum is a simple fused sclerite , often called the upper lip and moves longitudinally which is hinged to the clypeus.</a:t>
            </a:r>
          </a:p>
          <a:p>
            <a:r>
              <a:rPr lang="en-US" dirty="0"/>
              <a:t>Mandibles(jaws):- Mandibles are highly sclerotized pair of structures that move at a right angles to the body ; used for biting,chewing and severing food.</a:t>
            </a:r>
          </a:p>
          <a:p>
            <a:r>
              <a:rPr lang="en-US" dirty="0"/>
              <a:t>Maxillae :-Maxillae are paired structures that can also move at right angles to the body and possess segmented palps.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72230"/>
          </a:xfrm>
        </p:spPr>
        <p:txBody>
          <a:bodyPr/>
          <a:lstStyle/>
          <a:p>
            <a:r>
              <a:rPr lang="en-US" dirty="0"/>
              <a:t>Labium (lower lip ):-Labium is the fused structure that moves longitudinally and possess a pair of segmented palps which is also sensory.</a:t>
            </a:r>
          </a:p>
          <a:p>
            <a:r>
              <a:rPr lang="en-US" dirty="0"/>
              <a:t>Hypopharynx :- Hypopharynx is a somewhat globular structure ,arising from the base of labium . it assists swallowing . the salivary  glands discharge saliva through 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dirty="0"/>
              <a:t>TYPES OF MOUTHPART</a:t>
            </a:r>
          </a:p>
        </p:txBody>
      </p:sp>
      <p:pic>
        <p:nvPicPr>
          <p:cNvPr id="2050" name="Picture 2" descr="C:\Users\hp\Desktop\70aa1df81fae23aafe00214c7f69dad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7643866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insect-mouthparts-EX6R2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"/>
            <a:ext cx="8501122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en-US" dirty="0"/>
              <a:t>         1. Chewing mouth parts :-</a:t>
            </a:r>
          </a:p>
          <a:p>
            <a:pPr>
              <a:buNone/>
            </a:pPr>
            <a:r>
              <a:rPr lang="en-US" dirty="0"/>
              <a:t>Represent the simplest type of mouth parts.</a:t>
            </a:r>
          </a:p>
          <a:p>
            <a:pPr>
              <a:buNone/>
            </a:pPr>
            <a:r>
              <a:rPr lang="en-US" dirty="0"/>
              <a:t>Occur in silverfish, grasshopper, cockroaches, beetles, dragonflies , bird lice and caterpillars.</a:t>
            </a:r>
          </a:p>
          <a:p>
            <a:pPr>
              <a:buNone/>
            </a:pPr>
            <a:r>
              <a:rPr lang="en-US" dirty="0"/>
              <a:t>Biting off, chewing and swallowing small bits from plant and animal tissues .</a:t>
            </a:r>
          </a:p>
          <a:p>
            <a:pPr>
              <a:buNone/>
            </a:pPr>
            <a:r>
              <a:rPr lang="en-US" dirty="0"/>
              <a:t>Labrum, mandibles, first maxillae ,second maxillae, hypopharynx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pPr>
              <a:buNone/>
            </a:pPr>
            <a:r>
              <a:rPr lang="en-US" dirty="0"/>
              <a:t>        2.CHEWING-LAPPING MOUTH PART</a:t>
            </a:r>
          </a:p>
          <a:p>
            <a:pPr>
              <a:buNone/>
            </a:pPr>
            <a:r>
              <a:rPr lang="en-US" dirty="0"/>
              <a:t>Occur in worker bees .</a:t>
            </a:r>
          </a:p>
          <a:p>
            <a:pPr>
              <a:buNone/>
            </a:pPr>
            <a:r>
              <a:rPr lang="en-US" dirty="0"/>
              <a:t>Used for collecting nectar and moulding wax.</a:t>
            </a:r>
          </a:p>
          <a:p>
            <a:pPr>
              <a:buNone/>
            </a:pPr>
            <a:r>
              <a:rPr lang="en-US" dirty="0"/>
              <a:t>Labrum and mandibles are chewing type , maxillae and labium are modified for collecting nectar.</a:t>
            </a:r>
          </a:p>
          <a:p>
            <a:pPr>
              <a:buNone/>
            </a:pPr>
            <a:r>
              <a:rPr lang="en-US" dirty="0"/>
              <a:t>Mandibles are smooth , these mould the wax to build cells of hive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en-US" dirty="0"/>
              <a:t>     3.Sponging /lapping mouth parts</a:t>
            </a:r>
          </a:p>
          <a:p>
            <a:pPr>
              <a:buNone/>
            </a:pPr>
            <a:r>
              <a:rPr lang="en-US" dirty="0"/>
              <a:t>Occur in housefly , blow flies , fruit flies .</a:t>
            </a:r>
          </a:p>
          <a:p>
            <a:pPr>
              <a:buNone/>
            </a:pPr>
            <a:r>
              <a:rPr lang="en-US" dirty="0"/>
              <a:t>Absorbing fluid food, solid food is first liquidified by salivery secretion.</a:t>
            </a:r>
          </a:p>
          <a:p>
            <a:pPr>
              <a:buNone/>
            </a:pPr>
            <a:r>
              <a:rPr lang="en-US" dirty="0"/>
              <a:t>Mandibles absent, maxillae reduced .</a:t>
            </a:r>
          </a:p>
          <a:p>
            <a:pPr>
              <a:buNone/>
            </a:pPr>
            <a:r>
              <a:rPr lang="en-US" dirty="0"/>
              <a:t>3 parts :-1.rostum</a:t>
            </a:r>
          </a:p>
          <a:p>
            <a:pPr>
              <a:buNone/>
            </a:pPr>
            <a:r>
              <a:rPr lang="en-US" dirty="0"/>
              <a:t>                 2.haustellum</a:t>
            </a:r>
          </a:p>
          <a:p>
            <a:pPr>
              <a:buNone/>
            </a:pPr>
            <a:r>
              <a:rPr lang="en-US" dirty="0"/>
              <a:t>                 3.sucker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en-US" dirty="0"/>
              <a:t>     4.SIPHONING MOUTH PARTS</a:t>
            </a:r>
          </a:p>
          <a:p>
            <a:pPr>
              <a:buNone/>
            </a:pPr>
            <a:r>
              <a:rPr lang="en-US" dirty="0"/>
              <a:t>  Occur in butterflies and moth.</a:t>
            </a:r>
          </a:p>
          <a:p>
            <a:pPr>
              <a:buNone/>
            </a:pPr>
            <a:r>
              <a:rPr lang="en-US" dirty="0"/>
              <a:t> Drawing up fluid nectar from flower.</a:t>
            </a:r>
          </a:p>
          <a:p>
            <a:pPr>
              <a:buNone/>
            </a:pPr>
            <a:r>
              <a:rPr lang="en-US" dirty="0"/>
              <a:t>Labrum </a:t>
            </a:r>
            <a:r>
              <a:rPr lang="en-US"/>
              <a:t>is reduced , represented </a:t>
            </a:r>
            <a:r>
              <a:rPr lang="en-US" dirty="0"/>
              <a:t>by narrow, transverse band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416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INSECT MOUTHPARTS</vt:lpstr>
      <vt:lpstr>MOUTHPARTS</vt:lpstr>
      <vt:lpstr>PowerPoint Presentation</vt:lpstr>
      <vt:lpstr>TYPES OF MOUTHPART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 MOUTHPARTS</dc:title>
  <dc:creator>hp</dc:creator>
  <cp:lastModifiedBy>hp</cp:lastModifiedBy>
  <cp:revision>9</cp:revision>
  <dcterms:created xsi:type="dcterms:W3CDTF">2021-06-04T05:56:55Z</dcterms:created>
  <dcterms:modified xsi:type="dcterms:W3CDTF">2021-06-04T08:21:39Z</dcterms:modified>
</cp:coreProperties>
</file>