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theme" Target="../theme/theme1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5/24/2021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BB7F9-0AB0-3243-B4C6-31116C09A2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5043" y="511681"/>
            <a:ext cx="11661914" cy="3908517"/>
          </a:xfrm>
        </p:spPr>
        <p:txBody>
          <a:bodyPr/>
          <a:lstStyle/>
          <a:p>
            <a:pPr algn="ctr"/>
            <a:r>
              <a:rPr lang="en-IN"/>
              <a:t>Introductory Macroeconomics</a:t>
            </a:r>
            <a:br>
              <a:rPr lang="en-IN"/>
            </a:br>
            <a:r>
              <a:rPr lang="en-IN"/>
              <a:t>Course code: 201</a:t>
            </a:r>
            <a:br>
              <a:rPr lang="en-IN"/>
            </a:br>
            <a:r>
              <a:rPr lang="en-IN"/>
              <a:t>INFLATION: Meaning and Types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A54606-08AC-7544-848C-33A4A0FEBF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1065472"/>
          </a:xfrm>
        </p:spPr>
        <p:txBody>
          <a:bodyPr>
            <a:noAutofit/>
          </a:bodyPr>
          <a:lstStyle/>
          <a:p>
            <a:r>
              <a:rPr lang="en-IN" sz="2800"/>
              <a:t>Prepared by </a:t>
            </a:r>
          </a:p>
          <a:p>
            <a:r>
              <a:rPr lang="en-IN" sz="2800"/>
              <a:t>Anindita Chakravarty</a:t>
            </a:r>
          </a:p>
          <a:p>
            <a:endParaRPr lang="en-IN" sz="2800"/>
          </a:p>
          <a:p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638122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6C823-574D-5849-AEE3-EEB7D105B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INFLATION: Meaning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2A31B-F439-7748-908D-4AED372E7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593" y="1928928"/>
            <a:ext cx="11396869" cy="4481884"/>
          </a:xfrm>
        </p:spPr>
        <p:txBody>
          <a:bodyPr>
            <a:normAutofit/>
          </a:bodyPr>
          <a:lstStyle/>
          <a:p>
            <a:r>
              <a:rPr lang="en-IN" sz="2800"/>
              <a:t>Environment of rise in prices of goods and services in an economy</a:t>
            </a:r>
          </a:p>
          <a:p>
            <a:r>
              <a:rPr lang="en-IN" sz="2800"/>
              <a:t>Purchasing power of consumers decreases</a:t>
            </a:r>
          </a:p>
          <a:p>
            <a:r>
              <a:rPr lang="en-IN" sz="2800"/>
              <a:t>Measure of inflation overtime-rate of inflation for inflation rate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4168905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FDF58-30F5-624B-9E5B-BC4B7E7C4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TYPES OF INFLATION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D20F7-A7CC-A949-99E2-C2454CD51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/>
              <a:t>Basically, there are four types of inflation</a:t>
            </a:r>
          </a:p>
          <a:p>
            <a:r>
              <a:rPr lang="en-IN" sz="3200"/>
              <a:t>         1. Creeping inflation</a:t>
            </a:r>
          </a:p>
          <a:p>
            <a:r>
              <a:rPr lang="en-IN" sz="3200"/>
              <a:t>          2. Walking inflation</a:t>
            </a:r>
          </a:p>
          <a:p>
            <a:r>
              <a:rPr lang="en-IN" sz="3200"/>
              <a:t>          3. Galloping inflation</a:t>
            </a:r>
          </a:p>
          <a:p>
            <a:r>
              <a:rPr lang="en-IN" sz="3200"/>
              <a:t>          4. Hyperinflation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488074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CC343-A637-E443-ABD1-421EDAAE6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Creeping inflation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97DF9-E4EC-0042-A181-838A6CAD0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/>
              <a:t>Mild inflation in 3% a year or less</a:t>
            </a:r>
          </a:p>
          <a:p>
            <a:r>
              <a:rPr lang="en-IN" sz="3200"/>
              <a:t>Benefits economic growth</a:t>
            </a:r>
          </a:p>
          <a:p>
            <a:r>
              <a:rPr lang="en-IN" sz="3200"/>
              <a:t>Make consumers expect that price will go up and boost demand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2378587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4C6D5-3D75-0B47-B05D-038AB07C2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Walking inflation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E56A1-2ABA-2B44-86AC-A3C54D804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/>
              <a:t>Inflation of 3 to 10% a year</a:t>
            </a:r>
          </a:p>
          <a:p>
            <a:r>
              <a:rPr lang="en-IN" sz="3200"/>
              <a:t>Harmful- heats up economic growth</a:t>
            </a:r>
          </a:p>
          <a:p>
            <a:r>
              <a:rPr lang="en-IN" sz="3200"/>
              <a:t>People starts to buy more-scarcity of supply</a:t>
            </a:r>
          </a:p>
          <a:p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4257853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3A5F7-0CCA-4B4D-9674-007B8300D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Galloping inflation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58B70-68A0-A64F-B3A1-793741A72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/>
              <a:t>10%  or more-Havoc on the economy</a:t>
            </a:r>
          </a:p>
          <a:p>
            <a:r>
              <a:rPr lang="en-IN" sz="3200"/>
              <a:t>Loss in the value of money</a:t>
            </a:r>
          </a:p>
          <a:p>
            <a:r>
              <a:rPr lang="en-IN" sz="3200"/>
              <a:t>Foreign investors avoid country because of low return in capital</a:t>
            </a:r>
          </a:p>
          <a:p>
            <a:r>
              <a:rPr lang="en-IN" sz="3200"/>
              <a:t>Such inflation must be prevented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965862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03B16-16E5-D24F-9185-0A1C4D184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Hyperinflation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64D09-F360-E84C-9B7E-7AE0AF699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/>
              <a:t>Prices skyrocket more than 50% a month</a:t>
            </a:r>
          </a:p>
          <a:p>
            <a:r>
              <a:rPr lang="en-IN" sz="3200"/>
              <a:t>It’s rare</a:t>
            </a:r>
          </a:p>
          <a:p>
            <a:r>
              <a:rPr lang="en-IN" sz="3200"/>
              <a:t>Government print money to pay for war</a:t>
            </a:r>
          </a:p>
          <a:p>
            <a:r>
              <a:rPr lang="en-IN" sz="3200"/>
              <a:t>Example Germany in 1920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423654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36A46-E3AB-8B48-9E68-A25A59FC3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4800"/>
              <a:t>Thank you 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9511703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Quotable</vt:lpstr>
      <vt:lpstr>Introductory Macroeconomics Course code: 201 INFLATION: Meaning and Types</vt:lpstr>
      <vt:lpstr>INFLATION: Meaning</vt:lpstr>
      <vt:lpstr>TYPES OF INFLATION</vt:lpstr>
      <vt:lpstr>Creeping inflation</vt:lpstr>
      <vt:lpstr>Walking inflation</vt:lpstr>
      <vt:lpstr>Galloping inflation</vt:lpstr>
      <vt:lpstr>Hyperinflation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Introductory Macroeconomics Course code: 201 INFLATION: Meaning and Types</dc:title>
  <dc:creator>Unknown User</dc:creator>
  <cp:lastModifiedBy>Unknown User</cp:lastModifiedBy>
  <cp:revision>3</cp:revision>
  <dcterms:created xsi:type="dcterms:W3CDTF">2021-05-24T03:13:15Z</dcterms:created>
  <dcterms:modified xsi:type="dcterms:W3CDTF">2021-05-24T09:05:59Z</dcterms:modified>
</cp:coreProperties>
</file>